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ppt/tags/tag12.xml" ContentType="application/vnd.openxmlformats-officedocument.presentationml.tags+xml"/>
  <Override PartName="/ppt/notesSlides/notesSlide8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9.xml" ContentType="application/vnd.openxmlformats-officedocument.presentationml.notesSlide+xml"/>
  <Override PartName="/ppt/tags/tag15.xml" ContentType="application/vnd.openxmlformats-officedocument.presentationml.tags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6.xml" ContentType="application/vnd.openxmlformats-officedocument.presentationml.tags+xml"/>
  <Override PartName="/ppt/notesSlides/notesSlide11.xml" ContentType="application/vnd.openxmlformats-officedocument.presentationml.notesSlide+xml"/>
  <Override PartName="/ppt/tags/tag17.xml" ContentType="application/vnd.openxmlformats-officedocument.presentationml.tags+xml"/>
  <Override PartName="/ppt/notesSlides/notesSlide12.xml" ContentType="application/vnd.openxmlformats-officedocument.presentationml.notesSlide+xml"/>
  <Override PartName="/ppt/tags/tag18.xml" ContentType="application/vnd.openxmlformats-officedocument.presentationml.tags+xml"/>
  <Override PartName="/ppt/notesSlides/notesSlide13.xml" ContentType="application/vnd.openxmlformats-officedocument.presentationml.notesSlide+xml"/>
  <Override PartName="/ppt/theme/themeOverride2.xml" ContentType="application/vnd.openxmlformats-officedocument.themeOverride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83" r:id="rId3"/>
    <p:sldId id="261" r:id="rId4"/>
    <p:sldId id="278" r:id="rId5"/>
    <p:sldId id="273" r:id="rId6"/>
    <p:sldId id="281" r:id="rId7"/>
    <p:sldId id="287" r:id="rId8"/>
    <p:sldId id="272" r:id="rId9"/>
    <p:sldId id="290" r:id="rId10"/>
    <p:sldId id="288" r:id="rId11"/>
    <p:sldId id="289" r:id="rId12"/>
    <p:sldId id="291" r:id="rId13"/>
    <p:sldId id="266" r:id="rId14"/>
    <p:sldId id="292" r:id="rId15"/>
    <p:sldId id="293" r:id="rId16"/>
    <p:sldId id="294" r:id="rId17"/>
    <p:sldId id="276" r:id="rId18"/>
    <p:sldId id="260" r:id="rId19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171C"/>
    <a:srgbClr val="3392F4"/>
    <a:srgbClr val="B4B4BB"/>
    <a:srgbClr val="24415F"/>
    <a:srgbClr val="1DB56F"/>
    <a:srgbClr val="24415E"/>
    <a:srgbClr val="ECEFF2"/>
    <a:srgbClr val="0C77E2"/>
    <a:srgbClr val="F0F1F3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84966" autoAdjust="0"/>
  </p:normalViewPr>
  <p:slideViewPr>
    <p:cSldViewPr snapToGrid="0">
      <p:cViewPr varScale="1">
        <p:scale>
          <a:sx n="108" d="100"/>
          <a:sy n="108" d="100"/>
        </p:scale>
        <p:origin x="1000" y="184"/>
      </p:cViewPr>
      <p:guideLst>
        <p:guide pos="416"/>
        <p:guide pos="7256"/>
        <p:guide orient="horz" pos="648"/>
        <p:guide orient="horz" pos="712"/>
        <p:guide orient="horz" pos="3928"/>
        <p:guide orient="horz" pos="38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Sheet1!$F$2</c:f>
              <c:strCache>
                <c:ptCount val="1"/>
                <c:pt idx="0">
                  <c:v>兑换个数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Sheet1!$A$3:$A$16</c:f>
              <c:numCache>
                <c:formatCode>General</c:formatCode>
                <c:ptCount val="1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</c:numCache>
            </c:numRef>
          </c:xVal>
          <c:yVal>
            <c:numRef>
              <c:f>Sheet1!$F$3:$F$16</c:f>
              <c:numCache>
                <c:formatCode>General</c:formatCode>
                <c:ptCount val="14"/>
                <c:pt idx="0">
                  <c:v>10</c:v>
                </c:pt>
                <c:pt idx="1">
                  <c:v>10.256410256410255</c:v>
                </c:pt>
                <c:pt idx="2">
                  <c:v>10.344827586206897</c:v>
                </c:pt>
                <c:pt idx="3">
                  <c:v>10.38961038961039</c:v>
                </c:pt>
                <c:pt idx="4">
                  <c:v>10.416666666666668</c:v>
                </c:pt>
                <c:pt idx="5">
                  <c:v>10.434782608695652</c:v>
                </c:pt>
                <c:pt idx="6">
                  <c:v>10.44776119402985</c:v>
                </c:pt>
                <c:pt idx="7">
                  <c:v>10.457516339869281</c:v>
                </c:pt>
                <c:pt idx="8">
                  <c:v>10.465116279069768</c:v>
                </c:pt>
                <c:pt idx="9">
                  <c:v>10.471204188481675</c:v>
                </c:pt>
                <c:pt idx="10">
                  <c:v>10.476190476190476</c:v>
                </c:pt>
                <c:pt idx="11">
                  <c:v>10.480349344978166</c:v>
                </c:pt>
                <c:pt idx="12">
                  <c:v>10.483870967741936</c:v>
                </c:pt>
                <c:pt idx="13">
                  <c:v>10.486891385767789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38B-41E7-81FA-4F46935D69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59204592"/>
        <c:axId val="1659205424"/>
      </c:scatterChart>
      <c:valAx>
        <c:axId val="16592045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日期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59205424"/>
        <c:crosses val="autoZero"/>
        <c:crossBetween val="midCat"/>
      </c:valAx>
      <c:valAx>
        <c:axId val="1659205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zh-CN" altLang="en-US"/>
                  <a:t>可兑换个数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6592045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BBE6FB-4983-42F5-B216-1A2ADEE7DF7A}" type="datetimeFigureOut">
              <a:rPr lang="zh-CN" altLang="en-US" smtClean="0"/>
              <a:t>2021/5/16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735503-9D21-443F-BC18-5459550EB7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61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735503-9D21-443F-BC18-5459550EB72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78483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54795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62e4e6ff-8aae-4f9d-8273-2fd3530488a8.source.default.zh-Hans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090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62e4e6ff-8aae-4f9d-8273-2fd3530488a8.source.default.zh-Hans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1927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d253af96-9d0c-4045-bc6d-f83e4b290ad9.source.default.zh-Hans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026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735503-9D21-443F-BC18-5459550EB72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039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0366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0945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717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7553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185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7510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E3519-AA41-4C8F-81B1-98F81BDCD14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4869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ïşļïde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23000">
                <a:schemeClr val="accent4"/>
              </a:gs>
              <a:gs pos="69000">
                <a:schemeClr val="accent3"/>
              </a:gs>
              <a:gs pos="100000">
                <a:schemeClr val="accent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3FD368F-863D-4527-8F6D-CEC87B7E23E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21846" y="2656683"/>
            <a:ext cx="7148308" cy="1113016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6000" b="1">
                <a:solidFill>
                  <a:schemeClr val="accent5"/>
                </a:solidFill>
              </a:defRPr>
            </a:lvl1pPr>
          </a:lstStyle>
          <a:p>
            <a:r>
              <a:rPr lang="en-US" altLang="zh-CN" dirty="0"/>
              <a:t>Click to edit Master title style 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A8FF249-69FA-478C-853F-D62CA2935D8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505491" y="3836368"/>
            <a:ext cx="7181018" cy="392115"/>
          </a:xfrm>
          <a:prstGeom prst="rect">
            <a:avLst/>
          </a:prstGeom>
          <a:noFill/>
        </p:spPr>
        <p:txBody>
          <a:bodyPr anchor="t">
            <a:noAutofit/>
          </a:bodyPr>
          <a:lstStyle>
            <a:lvl1pPr marL="0" indent="0" algn="l">
              <a:buNone/>
              <a:defRPr sz="1200" u="sng">
                <a:solidFill>
                  <a:schemeClr val="tx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BAACAFB-E078-41E5-BE32-2CCD597E1D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67649" y="6109861"/>
            <a:ext cx="3651251" cy="180659"/>
          </a:xfrm>
        </p:spPr>
        <p:txBody>
          <a:bodyPr vert="horz" wrap="none" lIns="91440" tIns="45720" rIns="91440" bIns="45720" rtlCol="0" anchor="ctr">
            <a:noAutofit/>
          </a:bodyPr>
          <a:lstStyle>
            <a:lvl1pPr marL="0" indent="0" algn="r">
              <a:buNone/>
              <a:defRPr lang="zh-CN" altLang="en-US" sz="1000" b="0" dirty="0" smtClean="0">
                <a:ln>
                  <a:noFill/>
                </a:ln>
                <a:latin typeface="+mj-lt"/>
                <a:ea typeface="+mj-ea"/>
                <a:cs typeface="+mj-cs"/>
              </a:defRPr>
            </a:lvl1pPr>
          </a:lstStyle>
          <a:p>
            <a:pPr marL="228573" lvl="0" indent="-228573" algn="r">
              <a:spcBef>
                <a:spcPct val="0"/>
              </a:spcBef>
            </a:pPr>
            <a:r>
              <a:rPr lang="en-US" altLang="zh-CN" dirty="0"/>
              <a:t>Speaker name and title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B593D43E-1697-4C76-BF37-C96E16B134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3100" y="6109861"/>
            <a:ext cx="3651251" cy="180659"/>
          </a:xfrm>
        </p:spPr>
        <p:txBody>
          <a:bodyPr vert="horz" wrap="none" lIns="91440" tIns="45720" rIns="91440" bIns="45720" rtlCol="0" anchor="ctr">
            <a:noAutofit/>
          </a:bodyPr>
          <a:lstStyle>
            <a:lvl1pPr marL="0" indent="0" algn="l">
              <a:buNone/>
              <a:defRPr lang="zh-CN" altLang="en-US" sz="1000" b="0" dirty="0" smtClean="0">
                <a:ln>
                  <a:noFill/>
                </a:ln>
                <a:latin typeface="+mj-lt"/>
                <a:ea typeface="+mj-ea"/>
                <a:cs typeface="+mj-cs"/>
              </a:defRPr>
            </a:lvl1pPr>
          </a:lstStyle>
          <a:p>
            <a:pPr marL="0" indent="0"/>
            <a:r>
              <a:rPr lang="en-US" altLang="zh-CN" dirty="0"/>
              <a:t>www.islide.cc</a:t>
            </a:r>
          </a:p>
        </p:txBody>
      </p:sp>
      <p:sp>
        <p:nvSpPr>
          <p:cNvPr id="20" name="ïş1iḋé">
            <a:extLst>
              <a:ext uri="{FF2B5EF4-FFF2-40B4-BE49-F238E27FC236}">
                <a16:creationId xmlns:a16="http://schemas.microsoft.com/office/drawing/2014/main" id="{09F1D35B-629F-4080-8FE1-A3F0C79821BC}"/>
              </a:ext>
            </a:extLst>
          </p:cNvPr>
          <p:cNvSpPr/>
          <p:nvPr userDrawn="1"/>
        </p:nvSpPr>
        <p:spPr>
          <a:xfrm>
            <a:off x="0" y="1"/>
            <a:ext cx="2191336" cy="1580531"/>
          </a:xfrm>
          <a:custGeom>
            <a:avLst/>
            <a:gdLst>
              <a:gd name="connsiteX0" fmla="*/ 0 w 2191336"/>
              <a:gd name="connsiteY0" fmla="*/ 0 h 1580531"/>
              <a:gd name="connsiteX1" fmla="*/ 2130675 w 2191336"/>
              <a:gd name="connsiteY1" fmla="*/ 0 h 1580531"/>
              <a:gd name="connsiteX2" fmla="*/ 2147591 w 2191336"/>
              <a:gd name="connsiteY2" fmla="*/ 28864 h 1580531"/>
              <a:gd name="connsiteX3" fmla="*/ 1852185 w 2191336"/>
              <a:gd name="connsiteY3" fmla="*/ 765199 h 1580531"/>
              <a:gd name="connsiteX4" fmla="*/ 111568 w 2191336"/>
              <a:gd name="connsiteY4" fmla="*/ 1531419 h 1580531"/>
              <a:gd name="connsiteX5" fmla="*/ 0 w 2191336"/>
              <a:gd name="connsiteY5" fmla="*/ 1580531 h 1580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1336" h="1580531">
                <a:moveTo>
                  <a:pt x="0" y="0"/>
                </a:moveTo>
                <a:lnTo>
                  <a:pt x="2130675" y="0"/>
                </a:lnTo>
                <a:lnTo>
                  <a:pt x="2147591" y="28864"/>
                </a:lnTo>
                <a:cubicBezTo>
                  <a:pt x="2260135" y="297291"/>
                  <a:pt x="2153368" y="632619"/>
                  <a:pt x="1852185" y="765199"/>
                </a:cubicBezTo>
                <a:cubicBezTo>
                  <a:pt x="1852185" y="765199"/>
                  <a:pt x="1852185" y="765199"/>
                  <a:pt x="111568" y="1531419"/>
                </a:cubicBezTo>
                <a:lnTo>
                  <a:pt x="0" y="1580531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solidFill>
              <a:schemeClr val="bg2">
                <a:lumMod val="90000"/>
                <a:alpha val="20000"/>
              </a:schemeClr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ïṡlïḓé">
            <a:extLst>
              <a:ext uri="{FF2B5EF4-FFF2-40B4-BE49-F238E27FC236}">
                <a16:creationId xmlns:a16="http://schemas.microsoft.com/office/drawing/2014/main" id="{13A88F48-9B71-45DC-A2D0-E45B14D8BEC1}"/>
              </a:ext>
            </a:extLst>
          </p:cNvPr>
          <p:cNvSpPr/>
          <p:nvPr userDrawn="1"/>
        </p:nvSpPr>
        <p:spPr>
          <a:xfrm>
            <a:off x="0" y="3375944"/>
            <a:ext cx="3204450" cy="3482057"/>
          </a:xfrm>
          <a:custGeom>
            <a:avLst/>
            <a:gdLst>
              <a:gd name="connsiteX0" fmla="*/ 0 w 3204450"/>
              <a:gd name="connsiteY0" fmla="*/ 0 h 3482057"/>
              <a:gd name="connsiteX1" fmla="*/ 45983 w 3204450"/>
              <a:gd name="connsiteY1" fmla="*/ 11609 h 3482057"/>
              <a:gd name="connsiteX2" fmla="*/ 334914 w 3204450"/>
              <a:gd name="connsiteY2" fmla="*/ 204539 h 3482057"/>
              <a:gd name="connsiteX3" fmla="*/ 3098684 w 3204450"/>
              <a:gd name="connsiteY3" fmla="*/ 3361253 h 3482057"/>
              <a:gd name="connsiteX4" fmla="*/ 3204450 w 3204450"/>
              <a:gd name="connsiteY4" fmla="*/ 3482057 h 3482057"/>
              <a:gd name="connsiteX5" fmla="*/ 0 w 3204450"/>
              <a:gd name="connsiteY5" fmla="*/ 3482057 h 3482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4450" h="3482057">
                <a:moveTo>
                  <a:pt x="0" y="0"/>
                </a:moveTo>
                <a:lnTo>
                  <a:pt x="45983" y="11609"/>
                </a:lnTo>
                <a:cubicBezTo>
                  <a:pt x="152616" y="46096"/>
                  <a:pt x="252790" y="109642"/>
                  <a:pt x="334914" y="204539"/>
                </a:cubicBezTo>
                <a:cubicBezTo>
                  <a:pt x="334914" y="204539"/>
                  <a:pt x="334914" y="204539"/>
                  <a:pt x="3098684" y="3361253"/>
                </a:cubicBezTo>
                <a:lnTo>
                  <a:pt x="3204450" y="3482057"/>
                </a:lnTo>
                <a:lnTo>
                  <a:pt x="0" y="3482057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2" name="íS1ídé">
            <a:extLst>
              <a:ext uri="{FF2B5EF4-FFF2-40B4-BE49-F238E27FC236}">
                <a16:creationId xmlns:a16="http://schemas.microsoft.com/office/drawing/2014/main" id="{2694137A-6DD1-471C-99C1-53ED5737FE31}"/>
              </a:ext>
            </a:extLst>
          </p:cNvPr>
          <p:cNvSpPr/>
          <p:nvPr userDrawn="1"/>
        </p:nvSpPr>
        <p:spPr>
          <a:xfrm>
            <a:off x="1" y="1863871"/>
            <a:ext cx="1366989" cy="4291852"/>
          </a:xfrm>
          <a:custGeom>
            <a:avLst/>
            <a:gdLst>
              <a:gd name="connsiteX0" fmla="*/ 899007 w 1366989"/>
              <a:gd name="connsiteY0" fmla="*/ 633 h 4291852"/>
              <a:gd name="connsiteX1" fmla="*/ 1343821 w 1366989"/>
              <a:gd name="connsiteY1" fmla="*/ 639191 h 4291852"/>
              <a:gd name="connsiteX2" fmla="*/ 316803 w 1366989"/>
              <a:gd name="connsiteY2" fmla="*/ 3970163 h 4291852"/>
              <a:gd name="connsiteX3" fmla="*/ 14549 w 1366989"/>
              <a:gd name="connsiteY3" fmla="*/ 4287566 h 4291852"/>
              <a:gd name="connsiteX4" fmla="*/ 0 w 1366989"/>
              <a:gd name="connsiteY4" fmla="*/ 4291852 h 4291852"/>
              <a:gd name="connsiteX5" fmla="*/ 0 w 1366989"/>
              <a:gd name="connsiteY5" fmla="*/ 186094 h 4291852"/>
              <a:gd name="connsiteX6" fmla="*/ 164343 w 1366989"/>
              <a:gd name="connsiteY6" fmla="*/ 148686 h 4291852"/>
              <a:gd name="connsiteX7" fmla="*/ 762612 w 1366989"/>
              <a:gd name="connsiteY7" fmla="*/ 12505 h 4291852"/>
              <a:gd name="connsiteX8" fmla="*/ 899007 w 1366989"/>
              <a:gd name="connsiteY8" fmla="*/ 633 h 4291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6989" h="4291852">
                <a:moveTo>
                  <a:pt x="899007" y="633"/>
                </a:moveTo>
                <a:cubicBezTo>
                  <a:pt x="1208404" y="16359"/>
                  <a:pt x="1443395" y="322717"/>
                  <a:pt x="1343821" y="639191"/>
                </a:cubicBezTo>
                <a:cubicBezTo>
                  <a:pt x="1343821" y="639191"/>
                  <a:pt x="1343821" y="639191"/>
                  <a:pt x="316803" y="3970163"/>
                </a:cubicBezTo>
                <a:cubicBezTo>
                  <a:pt x="267015" y="4128400"/>
                  <a:pt x="151065" y="4237937"/>
                  <a:pt x="14549" y="4287566"/>
                </a:cubicBezTo>
                <a:lnTo>
                  <a:pt x="0" y="4291852"/>
                </a:lnTo>
                <a:lnTo>
                  <a:pt x="0" y="186094"/>
                </a:lnTo>
                <a:lnTo>
                  <a:pt x="164343" y="148686"/>
                </a:lnTo>
                <a:cubicBezTo>
                  <a:pt x="351042" y="106189"/>
                  <a:pt x="550189" y="60858"/>
                  <a:pt x="762612" y="12505"/>
                </a:cubicBezTo>
                <a:cubicBezTo>
                  <a:pt x="809090" y="2071"/>
                  <a:pt x="854808" y="-1613"/>
                  <a:pt x="899007" y="6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66800" dist="431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iṡļîḓe">
            <a:extLst>
              <a:ext uri="{FF2B5EF4-FFF2-40B4-BE49-F238E27FC236}">
                <a16:creationId xmlns:a16="http://schemas.microsoft.com/office/drawing/2014/main" id="{2EDFBAB2-9149-44CC-A375-A03CD53AA277}"/>
              </a:ext>
            </a:extLst>
          </p:cNvPr>
          <p:cNvSpPr>
            <a:spLocks/>
          </p:cNvSpPr>
          <p:nvPr userDrawn="1"/>
        </p:nvSpPr>
        <p:spPr bwMode="auto">
          <a:xfrm rot="17341789">
            <a:off x="505247" y="3353187"/>
            <a:ext cx="884256" cy="765903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66800" dist="431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/>
          </a:p>
        </p:txBody>
      </p:sp>
      <p:sp>
        <p:nvSpPr>
          <p:cNvPr id="24" name="ïṣ1ídé">
            <a:extLst>
              <a:ext uri="{FF2B5EF4-FFF2-40B4-BE49-F238E27FC236}">
                <a16:creationId xmlns:a16="http://schemas.microsoft.com/office/drawing/2014/main" id="{97910CD8-1B34-4E14-96D5-B56D5467A7B0}"/>
              </a:ext>
            </a:extLst>
          </p:cNvPr>
          <p:cNvSpPr/>
          <p:nvPr userDrawn="1"/>
        </p:nvSpPr>
        <p:spPr>
          <a:xfrm>
            <a:off x="7260238" y="1"/>
            <a:ext cx="4602088" cy="1762855"/>
          </a:xfrm>
          <a:custGeom>
            <a:avLst/>
            <a:gdLst>
              <a:gd name="connsiteX0" fmla="*/ 127990 w 4602088"/>
              <a:gd name="connsiteY0" fmla="*/ 0 h 1762855"/>
              <a:gd name="connsiteX1" fmla="*/ 4602088 w 4602088"/>
              <a:gd name="connsiteY1" fmla="*/ 0 h 1762855"/>
              <a:gd name="connsiteX2" fmla="*/ 4578491 w 4602088"/>
              <a:gd name="connsiteY2" fmla="*/ 25244 h 1762855"/>
              <a:gd name="connsiteX3" fmla="*/ 4444216 w 4602088"/>
              <a:gd name="connsiteY3" fmla="*/ 107181 h 1762855"/>
              <a:gd name="connsiteX4" fmla="*/ 793877 w 4602088"/>
              <a:gd name="connsiteY4" fmla="*/ 1714060 h 1762855"/>
              <a:gd name="connsiteX5" fmla="*/ 3180 w 4602088"/>
              <a:gd name="connsiteY5" fmla="*/ 1137557 h 1762855"/>
              <a:gd name="connsiteX6" fmla="*/ 126176 w 4602088"/>
              <a:gd name="connsiteY6" fmla="*/ 16535 h 1762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02088" h="1762855">
                <a:moveTo>
                  <a:pt x="127990" y="0"/>
                </a:moveTo>
                <a:lnTo>
                  <a:pt x="4602088" y="0"/>
                </a:lnTo>
                <a:lnTo>
                  <a:pt x="4578491" y="25244"/>
                </a:lnTo>
                <a:cubicBezTo>
                  <a:pt x="4539210" y="57356"/>
                  <a:pt x="4494413" y="85085"/>
                  <a:pt x="4444216" y="107181"/>
                </a:cubicBezTo>
                <a:cubicBezTo>
                  <a:pt x="4444216" y="107181"/>
                  <a:pt x="4444216" y="107181"/>
                  <a:pt x="793877" y="1714060"/>
                </a:cubicBezTo>
                <a:cubicBezTo>
                  <a:pt x="396315" y="1889066"/>
                  <a:pt x="-41676" y="1569286"/>
                  <a:pt x="3180" y="1137557"/>
                </a:cubicBezTo>
                <a:cubicBezTo>
                  <a:pt x="3180" y="1137557"/>
                  <a:pt x="3180" y="1137557"/>
                  <a:pt x="126176" y="16535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solidFill>
              <a:schemeClr val="bg2">
                <a:lumMod val="90000"/>
                <a:alpha val="20000"/>
              </a:schemeClr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iŝļíḍè">
            <a:extLst>
              <a:ext uri="{FF2B5EF4-FFF2-40B4-BE49-F238E27FC236}">
                <a16:creationId xmlns:a16="http://schemas.microsoft.com/office/drawing/2014/main" id="{5DC9EE5C-1EF3-4D1F-A678-CB90976BD01A}"/>
              </a:ext>
            </a:extLst>
          </p:cNvPr>
          <p:cNvSpPr/>
          <p:nvPr userDrawn="1"/>
        </p:nvSpPr>
        <p:spPr>
          <a:xfrm>
            <a:off x="9597838" y="3101456"/>
            <a:ext cx="2594163" cy="2540781"/>
          </a:xfrm>
          <a:custGeom>
            <a:avLst/>
            <a:gdLst>
              <a:gd name="connsiteX0" fmla="*/ 1096849 w 2594163"/>
              <a:gd name="connsiteY0" fmla="*/ 1533 h 2540781"/>
              <a:gd name="connsiteX1" fmla="*/ 1297103 w 2594163"/>
              <a:gd name="connsiteY1" fmla="*/ 112338 h 2540781"/>
              <a:gd name="connsiteX2" fmla="*/ 2482547 w 2594163"/>
              <a:gd name="connsiteY2" fmla="*/ 1602255 h 2540781"/>
              <a:gd name="connsiteX3" fmla="*/ 2594163 w 2594163"/>
              <a:gd name="connsiteY3" fmla="*/ 1742539 h 2540781"/>
              <a:gd name="connsiteX4" fmla="*/ 2594163 w 2594163"/>
              <a:gd name="connsiteY4" fmla="*/ 2125138 h 2540781"/>
              <a:gd name="connsiteX5" fmla="*/ 2556967 w 2594163"/>
              <a:gd name="connsiteY5" fmla="*/ 2164725 h 2540781"/>
              <a:gd name="connsiteX6" fmla="*/ 2411465 w 2594163"/>
              <a:gd name="connsiteY6" fmla="*/ 2228461 h 2540781"/>
              <a:gd name="connsiteX7" fmla="*/ 341159 w 2594163"/>
              <a:gd name="connsiteY7" fmla="*/ 2537387 h 2540781"/>
              <a:gd name="connsiteX8" fmla="*/ 20527 w 2594163"/>
              <a:gd name="connsiteY8" fmla="*/ 2136195 h 2540781"/>
              <a:gd name="connsiteX9" fmla="*/ 789206 w 2594163"/>
              <a:gd name="connsiteY9" fmla="*/ 188126 h 2540781"/>
              <a:gd name="connsiteX10" fmla="*/ 1096849 w 2594163"/>
              <a:gd name="connsiteY10" fmla="*/ 1533 h 2540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594163" h="2540781">
                <a:moveTo>
                  <a:pt x="1096849" y="1533"/>
                </a:moveTo>
                <a:cubicBezTo>
                  <a:pt x="1171584" y="9139"/>
                  <a:pt x="1244300" y="45184"/>
                  <a:pt x="1297103" y="112338"/>
                </a:cubicBezTo>
                <a:cubicBezTo>
                  <a:pt x="1297103" y="112338"/>
                  <a:pt x="1297103" y="112338"/>
                  <a:pt x="2482547" y="1602255"/>
                </a:cubicBezTo>
                <a:lnTo>
                  <a:pt x="2594163" y="1742539"/>
                </a:lnTo>
                <a:lnTo>
                  <a:pt x="2594163" y="2125138"/>
                </a:lnTo>
                <a:lnTo>
                  <a:pt x="2556967" y="2164725"/>
                </a:lnTo>
                <a:cubicBezTo>
                  <a:pt x="2517521" y="2197076"/>
                  <a:pt x="2468404" y="2219964"/>
                  <a:pt x="2411465" y="2228461"/>
                </a:cubicBezTo>
                <a:cubicBezTo>
                  <a:pt x="2411465" y="2228461"/>
                  <a:pt x="2411465" y="2228461"/>
                  <a:pt x="341159" y="2537387"/>
                </a:cubicBezTo>
                <a:cubicBezTo>
                  <a:pt x="115680" y="2571033"/>
                  <a:pt x="-61868" y="2348579"/>
                  <a:pt x="20527" y="2136195"/>
                </a:cubicBezTo>
                <a:cubicBezTo>
                  <a:pt x="20527" y="2136195"/>
                  <a:pt x="20527" y="2136195"/>
                  <a:pt x="789206" y="188126"/>
                </a:cubicBezTo>
                <a:cubicBezTo>
                  <a:pt x="842126" y="55174"/>
                  <a:pt x="972291" y="-11145"/>
                  <a:pt x="1096849" y="15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66800" dist="431800" dir="5400000" algn="ctr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íṡ1ïḓé">
            <a:extLst>
              <a:ext uri="{FF2B5EF4-FFF2-40B4-BE49-F238E27FC236}">
                <a16:creationId xmlns:a16="http://schemas.microsoft.com/office/drawing/2014/main" id="{2E2EE5FD-239B-48C8-AE29-7836C893F15D}"/>
              </a:ext>
            </a:extLst>
          </p:cNvPr>
          <p:cNvSpPr/>
          <p:nvPr userDrawn="1"/>
        </p:nvSpPr>
        <p:spPr>
          <a:xfrm>
            <a:off x="9736800" y="3628602"/>
            <a:ext cx="2455201" cy="3229398"/>
          </a:xfrm>
          <a:custGeom>
            <a:avLst/>
            <a:gdLst>
              <a:gd name="connsiteX0" fmla="*/ 2455201 w 2455201"/>
              <a:gd name="connsiteY0" fmla="*/ 0 h 3229398"/>
              <a:gd name="connsiteX1" fmla="*/ 2455201 w 2455201"/>
              <a:gd name="connsiteY1" fmla="*/ 3229398 h 3229398"/>
              <a:gd name="connsiteX2" fmla="*/ 1689979 w 2455201"/>
              <a:gd name="connsiteY2" fmla="*/ 3229398 h 3229398"/>
              <a:gd name="connsiteX3" fmla="*/ 1422643 w 2455201"/>
              <a:gd name="connsiteY3" fmla="*/ 3097535 h 3229398"/>
              <a:gd name="connsiteX4" fmla="*/ 364836 w 2455201"/>
              <a:gd name="connsiteY4" fmla="*/ 2575771 h 3229398"/>
              <a:gd name="connsiteX5" fmla="*/ 288058 w 2455201"/>
              <a:gd name="connsiteY5" fmla="*/ 1446658 h 3229398"/>
              <a:gd name="connsiteX6" fmla="*/ 2346818 w 2455201"/>
              <a:gd name="connsiteY6" fmla="*/ 72350 h 3229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55201" h="3229398">
                <a:moveTo>
                  <a:pt x="2455201" y="0"/>
                </a:moveTo>
                <a:lnTo>
                  <a:pt x="2455201" y="3229398"/>
                </a:lnTo>
                <a:lnTo>
                  <a:pt x="1689979" y="3229398"/>
                </a:lnTo>
                <a:lnTo>
                  <a:pt x="1422643" y="3097535"/>
                </a:lnTo>
                <a:cubicBezTo>
                  <a:pt x="1104127" y="2940426"/>
                  <a:pt x="752661" y="2767066"/>
                  <a:pt x="364836" y="2575771"/>
                </a:cubicBezTo>
                <a:cubicBezTo>
                  <a:pt x="-85706" y="2353540"/>
                  <a:pt x="-127848" y="1727765"/>
                  <a:pt x="288058" y="1446658"/>
                </a:cubicBezTo>
                <a:cubicBezTo>
                  <a:pt x="288058" y="1446658"/>
                  <a:pt x="288058" y="1446658"/>
                  <a:pt x="2346818" y="72350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12000">
                <a:schemeClr val="accent3"/>
              </a:gs>
            </a:gsLst>
            <a:lin ang="2700000" scaled="0"/>
            <a:tileRect/>
          </a:gradFill>
          <a:ln>
            <a:noFill/>
          </a:ln>
          <a:effectLst>
            <a:outerShdw blurRad="1066800" dist="431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3009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ïṩlíḍe">
            <a:extLst>
              <a:ext uri="{FF2B5EF4-FFF2-40B4-BE49-F238E27FC236}">
                <a16:creationId xmlns:a16="http://schemas.microsoft.com/office/drawing/2014/main" id="{AC1D8512-CB2F-41F7-9102-9B409211A42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23000">
                <a:schemeClr val="accent4"/>
              </a:gs>
              <a:gs pos="69000">
                <a:schemeClr val="accent3"/>
              </a:gs>
              <a:gs pos="100000">
                <a:schemeClr val="accent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6B40EAC-1236-4C2C-A5B0-5B2D469D0A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7103" y="2532606"/>
            <a:ext cx="5677105" cy="1133475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712325-CA12-44BF-8B8C-2D3C6232D8B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217103" y="3693064"/>
            <a:ext cx="5677105" cy="96576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16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3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3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1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32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1" name="íṥ1ïḍé">
            <a:extLst>
              <a:ext uri="{FF2B5EF4-FFF2-40B4-BE49-F238E27FC236}">
                <a16:creationId xmlns:a16="http://schemas.microsoft.com/office/drawing/2014/main" id="{7E20F5B5-8AEF-45E0-A21D-861E2E5D9B84}"/>
              </a:ext>
            </a:extLst>
          </p:cNvPr>
          <p:cNvSpPr/>
          <p:nvPr userDrawn="1"/>
        </p:nvSpPr>
        <p:spPr>
          <a:xfrm>
            <a:off x="0" y="1814138"/>
            <a:ext cx="4220354" cy="5043863"/>
          </a:xfrm>
          <a:custGeom>
            <a:avLst/>
            <a:gdLst>
              <a:gd name="connsiteX0" fmla="*/ 0 w 4220354"/>
              <a:gd name="connsiteY0" fmla="*/ 0 h 5043863"/>
              <a:gd name="connsiteX1" fmla="*/ 68702 w 4220354"/>
              <a:gd name="connsiteY1" fmla="*/ 38277 h 5043863"/>
              <a:gd name="connsiteX2" fmla="*/ 3925325 w 4220354"/>
              <a:gd name="connsiteY2" fmla="*/ 2572775 h 5043863"/>
              <a:gd name="connsiteX3" fmla="*/ 3860348 w 4220354"/>
              <a:gd name="connsiteY3" fmla="*/ 3702507 h 5043863"/>
              <a:gd name="connsiteX4" fmla="*/ 1384491 w 4220354"/>
              <a:gd name="connsiteY4" fmla="*/ 4949284 h 5043863"/>
              <a:gd name="connsiteX5" fmla="*/ 1196675 w 4220354"/>
              <a:gd name="connsiteY5" fmla="*/ 5043863 h 5043863"/>
              <a:gd name="connsiteX6" fmla="*/ 0 w 4220354"/>
              <a:gd name="connsiteY6" fmla="*/ 5043863 h 5043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20354" h="5043863">
                <a:moveTo>
                  <a:pt x="0" y="0"/>
                </a:moveTo>
                <a:lnTo>
                  <a:pt x="68702" y="38277"/>
                </a:lnTo>
                <a:cubicBezTo>
                  <a:pt x="68702" y="38277"/>
                  <a:pt x="68702" y="38277"/>
                  <a:pt x="3925325" y="2572775"/>
                </a:cubicBezTo>
                <a:cubicBezTo>
                  <a:pt x="4346126" y="2851118"/>
                  <a:pt x="4309995" y="3479310"/>
                  <a:pt x="3860348" y="3702507"/>
                </a:cubicBezTo>
                <a:cubicBezTo>
                  <a:pt x="3860348" y="3702507"/>
                  <a:pt x="3860348" y="3702507"/>
                  <a:pt x="1384491" y="4949284"/>
                </a:cubicBezTo>
                <a:lnTo>
                  <a:pt x="1196675" y="5043863"/>
                </a:lnTo>
                <a:lnTo>
                  <a:pt x="0" y="5043863"/>
                </a:lnTo>
                <a:close/>
              </a:path>
            </a:pathLst>
          </a:custGeom>
          <a:solidFill>
            <a:schemeClr val="accent1">
              <a:alpha val="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îṣļíḍè">
            <a:extLst>
              <a:ext uri="{FF2B5EF4-FFF2-40B4-BE49-F238E27FC236}">
                <a16:creationId xmlns:a16="http://schemas.microsoft.com/office/drawing/2014/main" id="{EBDEDB30-455A-4FC2-B401-99F818ACC6AF}"/>
              </a:ext>
            </a:extLst>
          </p:cNvPr>
          <p:cNvSpPr/>
          <p:nvPr userDrawn="1"/>
        </p:nvSpPr>
        <p:spPr>
          <a:xfrm>
            <a:off x="0" y="1060002"/>
            <a:ext cx="3599914" cy="5797999"/>
          </a:xfrm>
          <a:custGeom>
            <a:avLst/>
            <a:gdLst>
              <a:gd name="connsiteX0" fmla="*/ 2612448 w 3599914"/>
              <a:gd name="connsiteY0" fmla="*/ 713 h 5797999"/>
              <a:gd name="connsiteX1" fmla="*/ 3295585 w 3599914"/>
              <a:gd name="connsiteY1" fmla="*/ 611188 h 5797999"/>
              <a:gd name="connsiteX2" fmla="*/ 3598662 w 3599914"/>
              <a:gd name="connsiteY2" fmla="*/ 5216117 h 5797999"/>
              <a:gd name="connsiteX3" fmla="*/ 3374747 w 3599914"/>
              <a:gd name="connsiteY3" fmla="*/ 5751453 h 5797999"/>
              <a:gd name="connsiteX4" fmla="*/ 3313684 w 3599914"/>
              <a:gd name="connsiteY4" fmla="*/ 5797999 h 5797999"/>
              <a:gd name="connsiteX5" fmla="*/ 2566003 w 3599914"/>
              <a:gd name="connsiteY5" fmla="*/ 5797999 h 5797999"/>
              <a:gd name="connsiteX6" fmla="*/ 2529787 w 3599914"/>
              <a:gd name="connsiteY6" fmla="*/ 5780135 h 5797999"/>
              <a:gd name="connsiteX7" fmla="*/ 171151 w 3599914"/>
              <a:gd name="connsiteY7" fmla="*/ 4616737 h 5797999"/>
              <a:gd name="connsiteX8" fmla="*/ 0 w 3599914"/>
              <a:gd name="connsiteY8" fmla="*/ 4532317 h 5797999"/>
              <a:gd name="connsiteX9" fmla="*/ 0 w 3599914"/>
              <a:gd name="connsiteY9" fmla="*/ 1633089 h 5797999"/>
              <a:gd name="connsiteX10" fmla="*/ 61727 w 3599914"/>
              <a:gd name="connsiteY10" fmla="*/ 1591884 h 5797999"/>
              <a:gd name="connsiteX11" fmla="*/ 2280727 w 3599914"/>
              <a:gd name="connsiteY11" fmla="*/ 110609 h 5797999"/>
              <a:gd name="connsiteX12" fmla="*/ 2612448 w 3599914"/>
              <a:gd name="connsiteY12" fmla="*/ 713 h 579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599914" h="5797999">
                <a:moveTo>
                  <a:pt x="2612448" y="713"/>
                </a:moveTo>
                <a:cubicBezTo>
                  <a:pt x="2949953" y="-15157"/>
                  <a:pt x="3273021" y="235369"/>
                  <a:pt x="3295585" y="611188"/>
                </a:cubicBezTo>
                <a:cubicBezTo>
                  <a:pt x="3295585" y="611188"/>
                  <a:pt x="3295585" y="611188"/>
                  <a:pt x="3598662" y="5216117"/>
                </a:cubicBezTo>
                <a:cubicBezTo>
                  <a:pt x="3611825" y="5435345"/>
                  <a:pt x="3520152" y="5625590"/>
                  <a:pt x="3374747" y="5751453"/>
                </a:cubicBezTo>
                <a:lnTo>
                  <a:pt x="3313684" y="5797999"/>
                </a:lnTo>
                <a:lnTo>
                  <a:pt x="2566003" y="5797999"/>
                </a:lnTo>
                <a:lnTo>
                  <a:pt x="2529787" y="5780135"/>
                </a:lnTo>
                <a:cubicBezTo>
                  <a:pt x="2315170" y="5674276"/>
                  <a:pt x="1735705" y="5388454"/>
                  <a:pt x="171151" y="4616737"/>
                </a:cubicBezTo>
                <a:lnTo>
                  <a:pt x="0" y="4532317"/>
                </a:lnTo>
                <a:lnTo>
                  <a:pt x="0" y="1633089"/>
                </a:lnTo>
                <a:lnTo>
                  <a:pt x="61727" y="1591884"/>
                </a:lnTo>
                <a:cubicBezTo>
                  <a:pt x="601484" y="1231574"/>
                  <a:pt x="1321160" y="751160"/>
                  <a:pt x="2280727" y="110609"/>
                </a:cubicBezTo>
                <a:cubicBezTo>
                  <a:pt x="2385842" y="40893"/>
                  <a:pt x="2499947" y="6004"/>
                  <a:pt x="2612448" y="713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12000">
                <a:schemeClr val="accent3"/>
              </a:gs>
            </a:gsLst>
            <a:lin ang="2700000" scaled="0"/>
            <a:tileRect/>
          </a:gradFill>
          <a:ln>
            <a:noFill/>
          </a:ln>
          <a:effectLst>
            <a:outerShdw blurRad="1066800" dist="431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íśļîďé">
            <a:extLst>
              <a:ext uri="{FF2B5EF4-FFF2-40B4-BE49-F238E27FC236}">
                <a16:creationId xmlns:a16="http://schemas.microsoft.com/office/drawing/2014/main" id="{7F1CCD2F-2824-4F96-93F5-A70445CB5292}"/>
              </a:ext>
            </a:extLst>
          </p:cNvPr>
          <p:cNvSpPr>
            <a:spLocks/>
          </p:cNvSpPr>
          <p:nvPr userDrawn="1"/>
        </p:nvSpPr>
        <p:spPr bwMode="auto">
          <a:xfrm rot="21090784">
            <a:off x="1831930" y="1743716"/>
            <a:ext cx="2834724" cy="2455309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66800" dist="431800" dir="5400000" algn="ctr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156C0FDB-1D0B-4CBF-86E9-9112CCA7A48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04215" y="2538394"/>
            <a:ext cx="1210588" cy="1200329"/>
          </a:xfr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buFontTx/>
              <a:buNone/>
              <a:defRPr sz="7200" b="1">
                <a:solidFill>
                  <a:schemeClr val="bg1"/>
                </a:solidFill>
              </a:defRPr>
            </a:lvl1pPr>
            <a:lvl2pPr marL="457166" indent="0">
              <a:lnSpc>
                <a:spcPct val="100000"/>
              </a:lnSpc>
              <a:buFontTx/>
              <a:buNone/>
              <a:defRPr/>
            </a:lvl2pPr>
            <a:lvl3pPr marL="914330" indent="0">
              <a:lnSpc>
                <a:spcPct val="100000"/>
              </a:lnSpc>
              <a:buFontTx/>
              <a:buNone/>
              <a:defRPr/>
            </a:lvl3pPr>
            <a:lvl4pPr marL="1371496" indent="0">
              <a:lnSpc>
                <a:spcPct val="100000"/>
              </a:lnSpc>
              <a:buFontTx/>
              <a:buNone/>
              <a:defRPr/>
            </a:lvl4pPr>
            <a:lvl5pPr marL="1828663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GB" altLang="zh-CN" dirty="0"/>
              <a:t>01</a:t>
            </a:r>
            <a:endParaRPr lang="en-GB" dirty="0"/>
          </a:p>
        </p:txBody>
      </p:sp>
      <p:sp>
        <p:nvSpPr>
          <p:cNvPr id="14" name="î$lïḍé">
            <a:extLst>
              <a:ext uri="{FF2B5EF4-FFF2-40B4-BE49-F238E27FC236}">
                <a16:creationId xmlns:a16="http://schemas.microsoft.com/office/drawing/2014/main" id="{AE4234D6-204B-4D62-97DE-3638B64B2C1C}"/>
              </a:ext>
            </a:extLst>
          </p:cNvPr>
          <p:cNvSpPr/>
          <p:nvPr userDrawn="1"/>
        </p:nvSpPr>
        <p:spPr>
          <a:xfrm>
            <a:off x="9629212" y="1"/>
            <a:ext cx="2562788" cy="2817193"/>
          </a:xfrm>
          <a:custGeom>
            <a:avLst/>
            <a:gdLst>
              <a:gd name="connsiteX0" fmla="*/ 243669 w 2562788"/>
              <a:gd name="connsiteY0" fmla="*/ 0 h 2817193"/>
              <a:gd name="connsiteX1" fmla="*/ 2562788 w 2562788"/>
              <a:gd name="connsiteY1" fmla="*/ 0 h 2817193"/>
              <a:gd name="connsiteX2" fmla="*/ 2562788 w 2562788"/>
              <a:gd name="connsiteY2" fmla="*/ 1989723 h 2817193"/>
              <a:gd name="connsiteX3" fmla="*/ 2486258 w 2562788"/>
              <a:gd name="connsiteY3" fmla="*/ 2023412 h 2817193"/>
              <a:gd name="connsiteX4" fmla="*/ 793877 w 2562788"/>
              <a:gd name="connsiteY4" fmla="*/ 2768398 h 2817193"/>
              <a:gd name="connsiteX5" fmla="*/ 3180 w 2562788"/>
              <a:gd name="connsiteY5" fmla="*/ 2191895 h 2817193"/>
              <a:gd name="connsiteX6" fmla="*/ 236607 w 2562788"/>
              <a:gd name="connsiteY6" fmla="*/ 64363 h 2817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62788" h="2817193">
                <a:moveTo>
                  <a:pt x="243669" y="0"/>
                </a:moveTo>
                <a:lnTo>
                  <a:pt x="2562788" y="0"/>
                </a:lnTo>
                <a:lnTo>
                  <a:pt x="2562788" y="1989723"/>
                </a:lnTo>
                <a:lnTo>
                  <a:pt x="2486258" y="2023412"/>
                </a:lnTo>
                <a:cubicBezTo>
                  <a:pt x="2034422" y="2222310"/>
                  <a:pt x="1478315" y="2467108"/>
                  <a:pt x="793877" y="2768398"/>
                </a:cubicBezTo>
                <a:cubicBezTo>
                  <a:pt x="396315" y="2943404"/>
                  <a:pt x="-41676" y="2623624"/>
                  <a:pt x="3180" y="2191895"/>
                </a:cubicBezTo>
                <a:cubicBezTo>
                  <a:pt x="3180" y="2191895"/>
                  <a:pt x="3180" y="2191895"/>
                  <a:pt x="236607" y="6436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solidFill>
              <a:schemeClr val="bg2">
                <a:lumMod val="90000"/>
                <a:alpha val="20000"/>
              </a:schemeClr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867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5B5B30-EAE6-475D-9E77-B9C4E87F9C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F27A5331-58C4-4210-9B29-7D209EC69F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01732" y="6235706"/>
            <a:ext cx="1388536" cy="206381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CAC1F83E-F48A-4A82-AEA9-9C5660FBD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0404" y="6235706"/>
            <a:ext cx="4140201" cy="206381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1D47482C-BA78-45A4-AAF3-F9A7E84F9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1305" y="6235706"/>
            <a:ext cx="2547595" cy="206381"/>
          </a:xfrm>
          <a:prstGeom prst="rect">
            <a:avLst/>
          </a:prstGeom>
        </p:spPr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1123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2174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末尾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íŝľîḍè">
            <a:extLst>
              <a:ext uri="{FF2B5EF4-FFF2-40B4-BE49-F238E27FC236}">
                <a16:creationId xmlns:a16="http://schemas.microsoft.com/office/drawing/2014/main" id="{F685D2D9-62BC-4A0A-B986-C3FAC20E037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23000">
                <a:schemeClr val="accent4"/>
              </a:gs>
              <a:gs pos="69000">
                <a:schemeClr val="accent3"/>
              </a:gs>
              <a:gs pos="100000">
                <a:schemeClr val="accent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14C84A20-CF9D-4080-959D-55F32AB29A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0399" y="5635909"/>
            <a:ext cx="10858500" cy="258532"/>
          </a:xfrm>
        </p:spPr>
        <p:txBody>
          <a:bodyPr vert="horz" lIns="91440" tIns="45720" rIns="91440" bIns="45720" rtlCol="0" anchor="ctr">
            <a:spAutoFit/>
          </a:bodyPr>
          <a:lstStyle>
            <a:lvl1pPr marL="0" indent="0" algn="l">
              <a:buNone/>
              <a:defRPr lang="zh-CN" altLang="en-US" sz="1200" b="0" dirty="0" smtClean="0">
                <a:ln>
                  <a:noFill/>
                </a:ln>
                <a:latin typeface="+mj-lt"/>
                <a:ea typeface="+mj-ea"/>
                <a:cs typeface="+mj-cs"/>
              </a:defRPr>
            </a:lvl1pPr>
          </a:lstStyle>
          <a:p>
            <a:pPr marL="0" indent="0"/>
            <a:r>
              <a:rPr lang="en-US" altLang="zh-CN" dirty="0"/>
              <a:t>Signature</a:t>
            </a:r>
          </a:p>
        </p:txBody>
      </p:sp>
      <p:sp>
        <p:nvSpPr>
          <p:cNvPr id="27" name="文本占位符 26">
            <a:extLst>
              <a:ext uri="{FF2B5EF4-FFF2-40B4-BE49-F238E27FC236}">
                <a16:creationId xmlns:a16="http://schemas.microsoft.com/office/drawing/2014/main" id="{FEA7D86A-A334-4E0C-B01B-43F345A176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399" y="5894441"/>
            <a:ext cx="10858500" cy="258532"/>
          </a:xfrm>
        </p:spPr>
        <p:txBody>
          <a:bodyPr vert="horz" lIns="91440" tIns="45720" rIns="91440" bIns="45720" rtlCol="0" anchor="ctr">
            <a:spAutoFit/>
          </a:bodyPr>
          <a:lstStyle>
            <a:lvl1pPr marL="0" indent="0" algn="l">
              <a:buNone/>
              <a:defRPr lang="zh-CN" altLang="en-US" sz="1200" b="0" dirty="0" smtClean="0">
                <a:ln>
                  <a:noFill/>
                </a:ln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zh-CN" dirty="0"/>
              <a:t>Date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1A48BB-A1A1-4744-B0D3-FD4F42C33B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0399" y="2446236"/>
            <a:ext cx="10858500" cy="2319337"/>
          </a:xfrm>
        </p:spPr>
        <p:txBody>
          <a:bodyPr anchor="b">
            <a:norm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44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Thank you</a:t>
            </a:r>
          </a:p>
        </p:txBody>
      </p:sp>
      <p:sp>
        <p:nvSpPr>
          <p:cNvPr id="14" name="íṣḻiḑé">
            <a:extLst>
              <a:ext uri="{FF2B5EF4-FFF2-40B4-BE49-F238E27FC236}">
                <a16:creationId xmlns:a16="http://schemas.microsoft.com/office/drawing/2014/main" id="{7D83B96B-7C1E-4A84-9BAE-A6716426FDDE}"/>
              </a:ext>
            </a:extLst>
          </p:cNvPr>
          <p:cNvSpPr/>
          <p:nvPr userDrawn="1"/>
        </p:nvSpPr>
        <p:spPr>
          <a:xfrm>
            <a:off x="1" y="1373812"/>
            <a:ext cx="2670225" cy="4135324"/>
          </a:xfrm>
          <a:custGeom>
            <a:avLst/>
            <a:gdLst>
              <a:gd name="connsiteX0" fmla="*/ 0 w 2670225"/>
              <a:gd name="connsiteY0" fmla="*/ 0 h 4135324"/>
              <a:gd name="connsiteX1" fmla="*/ 203443 w 2670225"/>
              <a:gd name="connsiteY1" fmla="*/ 47916 h 4135324"/>
              <a:gd name="connsiteX2" fmla="*/ 2235415 w 2670225"/>
              <a:gd name="connsiteY2" fmla="*/ 526504 h 4135324"/>
              <a:gd name="connsiteX3" fmla="*/ 2514672 w 2670225"/>
              <a:gd name="connsiteY3" fmla="*/ 1464359 h 4135324"/>
              <a:gd name="connsiteX4" fmla="*/ 29097 w 2670225"/>
              <a:gd name="connsiteY4" fmla="*/ 4104418 h 4135324"/>
              <a:gd name="connsiteX5" fmla="*/ 0 w 2670225"/>
              <a:gd name="connsiteY5" fmla="*/ 4135324 h 4135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70225" h="4135324">
                <a:moveTo>
                  <a:pt x="0" y="0"/>
                </a:moveTo>
                <a:lnTo>
                  <a:pt x="203443" y="47916"/>
                </a:lnTo>
                <a:cubicBezTo>
                  <a:pt x="722015" y="170055"/>
                  <a:pt x="1385787" y="326392"/>
                  <a:pt x="2235415" y="526504"/>
                </a:cubicBezTo>
                <a:cubicBezTo>
                  <a:pt x="2657328" y="628443"/>
                  <a:pt x="2815437" y="1144901"/>
                  <a:pt x="2514672" y="1464359"/>
                </a:cubicBezTo>
                <a:cubicBezTo>
                  <a:pt x="2514672" y="1464359"/>
                  <a:pt x="2514672" y="1464359"/>
                  <a:pt x="29097" y="4104418"/>
                </a:cubicBezTo>
                <a:lnTo>
                  <a:pt x="0" y="4135324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solidFill>
              <a:schemeClr val="bg2">
                <a:lumMod val="90000"/>
                <a:alpha val="20000"/>
              </a:schemeClr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îś1ïḋé">
            <a:extLst>
              <a:ext uri="{FF2B5EF4-FFF2-40B4-BE49-F238E27FC236}">
                <a16:creationId xmlns:a16="http://schemas.microsoft.com/office/drawing/2014/main" id="{FEADA65E-99FF-4733-905E-B422C9C1126C}"/>
              </a:ext>
            </a:extLst>
          </p:cNvPr>
          <p:cNvSpPr/>
          <p:nvPr userDrawn="1"/>
        </p:nvSpPr>
        <p:spPr>
          <a:xfrm>
            <a:off x="0" y="0"/>
            <a:ext cx="2034808" cy="2830280"/>
          </a:xfrm>
          <a:custGeom>
            <a:avLst/>
            <a:gdLst>
              <a:gd name="connsiteX0" fmla="*/ 0 w 2034808"/>
              <a:gd name="connsiteY0" fmla="*/ 0 h 2830280"/>
              <a:gd name="connsiteX1" fmla="*/ 2034808 w 2034808"/>
              <a:gd name="connsiteY1" fmla="*/ 0 h 2830280"/>
              <a:gd name="connsiteX2" fmla="*/ 2006061 w 2034808"/>
              <a:gd name="connsiteY2" fmla="*/ 93234 h 2830280"/>
              <a:gd name="connsiteX3" fmla="*/ 1269303 w 2034808"/>
              <a:gd name="connsiteY3" fmla="*/ 2482796 h 2830280"/>
              <a:gd name="connsiteX4" fmla="*/ 435405 w 2034808"/>
              <a:gd name="connsiteY4" fmla="*/ 2670707 h 2830280"/>
              <a:gd name="connsiteX5" fmla="*/ 13748 w 2034808"/>
              <a:gd name="connsiteY5" fmla="*/ 2216058 h 2830280"/>
              <a:gd name="connsiteX6" fmla="*/ 0 w 2034808"/>
              <a:gd name="connsiteY6" fmla="*/ 2201234 h 2830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34808" h="2830280">
                <a:moveTo>
                  <a:pt x="0" y="0"/>
                </a:moveTo>
                <a:lnTo>
                  <a:pt x="2034808" y="0"/>
                </a:lnTo>
                <a:lnTo>
                  <a:pt x="2006061" y="93234"/>
                </a:lnTo>
                <a:cubicBezTo>
                  <a:pt x="1854021" y="586354"/>
                  <a:pt x="1622340" y="1337774"/>
                  <a:pt x="1269303" y="2482796"/>
                </a:cubicBezTo>
                <a:cubicBezTo>
                  <a:pt x="1155503" y="2844481"/>
                  <a:pt x="696037" y="2951732"/>
                  <a:pt x="435405" y="2670707"/>
                </a:cubicBezTo>
                <a:cubicBezTo>
                  <a:pt x="435405" y="2670707"/>
                  <a:pt x="435405" y="2670707"/>
                  <a:pt x="13748" y="2216058"/>
                </a:cubicBezTo>
                <a:lnTo>
                  <a:pt x="0" y="22012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66800" dist="431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îśľîḓe">
            <a:extLst>
              <a:ext uri="{FF2B5EF4-FFF2-40B4-BE49-F238E27FC236}">
                <a16:creationId xmlns:a16="http://schemas.microsoft.com/office/drawing/2014/main" id="{1970CF59-AC0D-458C-8A75-317551CE7A92}"/>
              </a:ext>
            </a:extLst>
          </p:cNvPr>
          <p:cNvSpPr>
            <a:spLocks/>
          </p:cNvSpPr>
          <p:nvPr userDrawn="1"/>
        </p:nvSpPr>
        <p:spPr bwMode="auto">
          <a:xfrm rot="17341789">
            <a:off x="1457747" y="1949"/>
            <a:ext cx="884256" cy="765903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066800" dist="431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/>
          </a:p>
        </p:txBody>
      </p:sp>
      <p:sp>
        <p:nvSpPr>
          <p:cNvPr id="17" name="išļîdé">
            <a:extLst>
              <a:ext uri="{FF2B5EF4-FFF2-40B4-BE49-F238E27FC236}">
                <a16:creationId xmlns:a16="http://schemas.microsoft.com/office/drawing/2014/main" id="{58F9ED09-23FF-4C5D-A03E-98933D9EED60}"/>
              </a:ext>
            </a:extLst>
          </p:cNvPr>
          <p:cNvSpPr/>
          <p:nvPr userDrawn="1"/>
        </p:nvSpPr>
        <p:spPr>
          <a:xfrm>
            <a:off x="12191319" y="0"/>
            <a:ext cx="684" cy="13546"/>
          </a:xfrm>
          <a:custGeom>
            <a:avLst/>
            <a:gdLst>
              <a:gd name="connsiteX0" fmla="*/ 0 w 684"/>
              <a:gd name="connsiteY0" fmla="*/ 0 h 13546"/>
              <a:gd name="connsiteX1" fmla="*/ 684 w 684"/>
              <a:gd name="connsiteY1" fmla="*/ 0 h 13546"/>
              <a:gd name="connsiteX2" fmla="*/ 684 w 684"/>
              <a:gd name="connsiteY2" fmla="*/ 13546 h 13546"/>
              <a:gd name="connsiteX3" fmla="*/ 0 w 684"/>
              <a:gd name="connsiteY3" fmla="*/ 0 h 13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" h="13546">
                <a:moveTo>
                  <a:pt x="0" y="0"/>
                </a:moveTo>
                <a:lnTo>
                  <a:pt x="684" y="0"/>
                </a:lnTo>
                <a:lnTo>
                  <a:pt x="684" y="1354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401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8" name="îśļïḋe">
            <a:extLst>
              <a:ext uri="{FF2B5EF4-FFF2-40B4-BE49-F238E27FC236}">
                <a16:creationId xmlns:a16="http://schemas.microsoft.com/office/drawing/2014/main" id="{E1106264-5A23-4BD7-9379-CDC36DC04F47}"/>
              </a:ext>
            </a:extLst>
          </p:cNvPr>
          <p:cNvSpPr/>
          <p:nvPr userDrawn="1"/>
        </p:nvSpPr>
        <p:spPr>
          <a:xfrm>
            <a:off x="8998966" y="1"/>
            <a:ext cx="3193034" cy="1484631"/>
          </a:xfrm>
          <a:custGeom>
            <a:avLst/>
            <a:gdLst>
              <a:gd name="connsiteX0" fmla="*/ 246851 w 3193034"/>
              <a:gd name="connsiteY0" fmla="*/ 0 h 1484631"/>
              <a:gd name="connsiteX1" fmla="*/ 3193034 w 3193034"/>
              <a:gd name="connsiteY1" fmla="*/ 0 h 1484631"/>
              <a:gd name="connsiteX2" fmla="*/ 3193034 w 3193034"/>
              <a:gd name="connsiteY2" fmla="*/ 995111 h 1484631"/>
              <a:gd name="connsiteX3" fmla="*/ 3149390 w 3193034"/>
              <a:gd name="connsiteY3" fmla="*/ 1003739 h 1484631"/>
              <a:gd name="connsiteX4" fmla="*/ 782032 w 3193034"/>
              <a:gd name="connsiteY4" fmla="*/ 1471734 h 1484631"/>
              <a:gd name="connsiteX5" fmla="*/ 34689 w 3193034"/>
              <a:gd name="connsiteY5" fmla="*/ 621870 h 1484631"/>
              <a:gd name="connsiteX6" fmla="*/ 220953 w 3193034"/>
              <a:gd name="connsiteY6" fmla="*/ 75908 h 148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93034" h="1484631">
                <a:moveTo>
                  <a:pt x="246851" y="0"/>
                </a:moveTo>
                <a:lnTo>
                  <a:pt x="3193034" y="0"/>
                </a:lnTo>
                <a:lnTo>
                  <a:pt x="3193034" y="995111"/>
                </a:lnTo>
                <a:lnTo>
                  <a:pt x="3149390" y="1003739"/>
                </a:lnTo>
                <a:cubicBezTo>
                  <a:pt x="2545226" y="1123175"/>
                  <a:pt x="1771895" y="1276052"/>
                  <a:pt x="782032" y="1471734"/>
                </a:cubicBezTo>
                <a:cubicBezTo>
                  <a:pt x="289200" y="1569161"/>
                  <a:pt x="-124665" y="1097901"/>
                  <a:pt x="34689" y="621870"/>
                </a:cubicBezTo>
                <a:cubicBezTo>
                  <a:pt x="34689" y="621870"/>
                  <a:pt x="34689" y="621870"/>
                  <a:pt x="220953" y="75908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îslîďè">
            <a:extLst>
              <a:ext uri="{FF2B5EF4-FFF2-40B4-BE49-F238E27FC236}">
                <a16:creationId xmlns:a16="http://schemas.microsoft.com/office/drawing/2014/main" id="{43C9DB1E-C749-4DCA-8E25-1074E380A53C}"/>
              </a:ext>
            </a:extLst>
          </p:cNvPr>
          <p:cNvSpPr/>
          <p:nvPr userDrawn="1"/>
        </p:nvSpPr>
        <p:spPr>
          <a:xfrm>
            <a:off x="7126950" y="3117568"/>
            <a:ext cx="5065050" cy="3740433"/>
          </a:xfrm>
          <a:custGeom>
            <a:avLst/>
            <a:gdLst>
              <a:gd name="connsiteX0" fmla="*/ 4458049 w 5065050"/>
              <a:gd name="connsiteY0" fmla="*/ 713 h 3740433"/>
              <a:gd name="connsiteX1" fmla="*/ 5029049 w 5065050"/>
              <a:gd name="connsiteY1" fmla="*/ 282359 h 3740433"/>
              <a:gd name="connsiteX2" fmla="*/ 5065050 w 5065050"/>
              <a:gd name="connsiteY2" fmla="*/ 342717 h 3740433"/>
              <a:gd name="connsiteX3" fmla="*/ 5065050 w 5065050"/>
              <a:gd name="connsiteY3" fmla="*/ 3740433 h 3740433"/>
              <a:gd name="connsiteX4" fmla="*/ 265550 w 5065050"/>
              <a:gd name="connsiteY4" fmla="*/ 3740433 h 3740433"/>
              <a:gd name="connsiteX5" fmla="*/ 215123 w 5065050"/>
              <a:gd name="connsiteY5" fmla="*/ 3701135 h 3740433"/>
              <a:gd name="connsiteX6" fmla="*/ 288057 w 5065050"/>
              <a:gd name="connsiteY6" fmla="*/ 2672814 h 3740433"/>
              <a:gd name="connsiteX7" fmla="*/ 4126328 w 5065050"/>
              <a:gd name="connsiteY7" fmla="*/ 110608 h 3740433"/>
              <a:gd name="connsiteX8" fmla="*/ 4458049 w 5065050"/>
              <a:gd name="connsiteY8" fmla="*/ 713 h 3740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65050" h="3740433">
                <a:moveTo>
                  <a:pt x="4458049" y="713"/>
                </a:moveTo>
                <a:cubicBezTo>
                  <a:pt x="4683052" y="-9868"/>
                  <a:pt x="4901639" y="97950"/>
                  <a:pt x="5029049" y="282359"/>
                </a:cubicBezTo>
                <a:lnTo>
                  <a:pt x="5065050" y="342717"/>
                </a:lnTo>
                <a:lnTo>
                  <a:pt x="5065050" y="3740433"/>
                </a:lnTo>
                <a:lnTo>
                  <a:pt x="265550" y="3740433"/>
                </a:lnTo>
                <a:lnTo>
                  <a:pt x="215123" y="3701135"/>
                </a:lnTo>
                <a:cubicBezTo>
                  <a:pt x="-89085" y="3428638"/>
                  <a:pt x="-75861" y="2918782"/>
                  <a:pt x="288057" y="2672814"/>
                </a:cubicBezTo>
                <a:cubicBezTo>
                  <a:pt x="288057" y="2672814"/>
                  <a:pt x="288057" y="2672814"/>
                  <a:pt x="4126328" y="110608"/>
                </a:cubicBezTo>
                <a:cubicBezTo>
                  <a:pt x="4231442" y="40893"/>
                  <a:pt x="4345548" y="6003"/>
                  <a:pt x="4458049" y="713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12000">
                <a:schemeClr val="accent3"/>
              </a:gs>
            </a:gsLst>
            <a:lin ang="2700000" scaled="0"/>
            <a:tileRect/>
          </a:gradFill>
          <a:ln>
            <a:noFill/>
          </a:ln>
          <a:effectLst>
            <a:outerShdw blurRad="1066800" dist="431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îş1ïďe">
            <a:extLst>
              <a:ext uri="{FF2B5EF4-FFF2-40B4-BE49-F238E27FC236}">
                <a16:creationId xmlns:a16="http://schemas.microsoft.com/office/drawing/2014/main" id="{6BD60B36-A0A1-49D0-8C79-C3926A662829}"/>
              </a:ext>
            </a:extLst>
          </p:cNvPr>
          <p:cNvSpPr>
            <a:spLocks/>
          </p:cNvSpPr>
          <p:nvPr userDrawn="1"/>
        </p:nvSpPr>
        <p:spPr bwMode="auto">
          <a:xfrm rot="21090784">
            <a:off x="9178912" y="2168804"/>
            <a:ext cx="2834724" cy="2455309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66800" dist="431800" dir="5400000" algn="ctr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21694720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íṩľïḍe">
            <a:extLst>
              <a:ext uri="{FF2B5EF4-FFF2-40B4-BE49-F238E27FC236}">
                <a16:creationId xmlns:a16="http://schemas.microsoft.com/office/drawing/2014/main" id="{485CFC3B-3FD1-4DCE-9C8D-4708E9EDC0C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/>
              </a:gs>
              <a:gs pos="23000">
                <a:schemeClr val="accent4"/>
              </a:gs>
              <a:gs pos="69000">
                <a:schemeClr val="accent3"/>
              </a:gs>
              <a:gs pos="100000">
                <a:schemeClr val="accent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1F18504-D86E-411A-B171-2A74DE296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3" y="0"/>
            <a:ext cx="10858500" cy="1028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8A4509-A6D7-41B5-BE28-213FB58E8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403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6DEDA773-1B71-4202-AD8A-0D33468FE9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35706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C0483E03-0186-4754-8285-0D57953FBD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0404" y="6235706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7E8030F2-F0B4-4140-B9B5-8B5B27074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71305" y="6235706"/>
            <a:ext cx="2547595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3" name="íṡ1îdê">
            <a:extLst>
              <a:ext uri="{FF2B5EF4-FFF2-40B4-BE49-F238E27FC236}">
                <a16:creationId xmlns:a16="http://schemas.microsoft.com/office/drawing/2014/main" id="{8FFAC349-E66B-4DF6-B87A-FFBB38FD2702}"/>
              </a:ext>
            </a:extLst>
          </p:cNvPr>
          <p:cNvSpPr/>
          <p:nvPr userDrawn="1"/>
        </p:nvSpPr>
        <p:spPr>
          <a:xfrm>
            <a:off x="1" y="1"/>
            <a:ext cx="1562245" cy="1546769"/>
          </a:xfrm>
          <a:custGeom>
            <a:avLst/>
            <a:gdLst>
              <a:gd name="connsiteX0" fmla="*/ 0 w 1562245"/>
              <a:gd name="connsiteY0" fmla="*/ 0 h 1546769"/>
              <a:gd name="connsiteX1" fmla="*/ 930566 w 1562245"/>
              <a:gd name="connsiteY1" fmla="*/ 0 h 1546769"/>
              <a:gd name="connsiteX2" fmla="*/ 1079548 w 1562245"/>
              <a:gd name="connsiteY2" fmla="*/ 109120 h 1546769"/>
              <a:gd name="connsiteX3" fmla="*/ 1422751 w 1562245"/>
              <a:gd name="connsiteY3" fmla="*/ 360496 h 1546769"/>
              <a:gd name="connsiteX4" fmla="*/ 1356833 w 1562245"/>
              <a:gd name="connsiteY4" fmla="*/ 949492 h 1546769"/>
              <a:gd name="connsiteX5" fmla="*/ 170965 w 1562245"/>
              <a:gd name="connsiteY5" fmla="*/ 1471510 h 1546769"/>
              <a:gd name="connsiteX6" fmla="*/ 0 w 1562245"/>
              <a:gd name="connsiteY6" fmla="*/ 1546769 h 1546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62245" h="1546769">
                <a:moveTo>
                  <a:pt x="0" y="0"/>
                </a:moveTo>
                <a:lnTo>
                  <a:pt x="930566" y="0"/>
                </a:lnTo>
                <a:lnTo>
                  <a:pt x="1079548" y="109120"/>
                </a:lnTo>
                <a:cubicBezTo>
                  <a:pt x="1186651" y="187566"/>
                  <a:pt x="1300893" y="271242"/>
                  <a:pt x="1422751" y="360496"/>
                </a:cubicBezTo>
                <a:cubicBezTo>
                  <a:pt x="1633941" y="517054"/>
                  <a:pt x="1600054" y="842425"/>
                  <a:pt x="1356833" y="949492"/>
                </a:cubicBezTo>
                <a:cubicBezTo>
                  <a:pt x="1356833" y="949492"/>
                  <a:pt x="1356833" y="949492"/>
                  <a:pt x="170965" y="1471510"/>
                </a:cubicBezTo>
                <a:lnTo>
                  <a:pt x="0" y="1546769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solidFill>
              <a:schemeClr val="bg2">
                <a:lumMod val="90000"/>
                <a:alpha val="20000"/>
              </a:schemeClr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iŝľíḋê">
            <a:extLst>
              <a:ext uri="{FF2B5EF4-FFF2-40B4-BE49-F238E27FC236}">
                <a16:creationId xmlns:a16="http://schemas.microsoft.com/office/drawing/2014/main" id="{F065451E-72F5-4F4C-886B-6FA121342C60}"/>
              </a:ext>
            </a:extLst>
          </p:cNvPr>
          <p:cNvSpPr/>
          <p:nvPr userDrawn="1"/>
        </p:nvSpPr>
        <p:spPr>
          <a:xfrm>
            <a:off x="11097214" y="5634420"/>
            <a:ext cx="1094787" cy="1223581"/>
          </a:xfrm>
          <a:custGeom>
            <a:avLst/>
            <a:gdLst>
              <a:gd name="connsiteX0" fmla="*/ 1094787 w 1094787"/>
              <a:gd name="connsiteY0" fmla="*/ 0 h 1223581"/>
              <a:gd name="connsiteX1" fmla="*/ 1094787 w 1094787"/>
              <a:gd name="connsiteY1" fmla="*/ 1223581 h 1223581"/>
              <a:gd name="connsiteX2" fmla="*/ 409177 w 1094787"/>
              <a:gd name="connsiteY2" fmla="*/ 1223581 h 1223581"/>
              <a:gd name="connsiteX3" fmla="*/ 140243 w 1094787"/>
              <a:gd name="connsiteY3" fmla="*/ 1090929 h 1223581"/>
              <a:gd name="connsiteX4" fmla="*/ 110730 w 1094787"/>
              <a:gd name="connsiteY4" fmla="*/ 656899 h 1223581"/>
              <a:gd name="connsiteX5" fmla="*/ 902115 w 1094787"/>
              <a:gd name="connsiteY5" fmla="*/ 128616 h 1223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4787" h="1223581">
                <a:moveTo>
                  <a:pt x="1094787" y="0"/>
                </a:moveTo>
                <a:lnTo>
                  <a:pt x="1094787" y="1223581"/>
                </a:lnTo>
                <a:lnTo>
                  <a:pt x="409177" y="1223581"/>
                </a:lnTo>
                <a:lnTo>
                  <a:pt x="140243" y="1090929"/>
                </a:lnTo>
                <a:cubicBezTo>
                  <a:pt x="-32945" y="1005504"/>
                  <a:pt x="-49144" y="764956"/>
                  <a:pt x="110730" y="656899"/>
                </a:cubicBezTo>
                <a:cubicBezTo>
                  <a:pt x="110730" y="656899"/>
                  <a:pt x="110730" y="656899"/>
                  <a:pt x="902115" y="128616"/>
                </a:cubicBezTo>
                <a:close/>
              </a:path>
            </a:pathLst>
          </a:custGeom>
          <a:gradFill flip="none" rotWithShape="1">
            <a:gsLst>
              <a:gs pos="100000">
                <a:schemeClr val="accent4"/>
              </a:gs>
              <a:gs pos="12000">
                <a:schemeClr val="accent3"/>
              </a:gs>
            </a:gsLst>
            <a:lin ang="2700000" scaled="0"/>
            <a:tileRect/>
          </a:gradFill>
          <a:ln>
            <a:noFill/>
          </a:ln>
          <a:effectLst>
            <a:outerShdw blurRad="1066800" dist="431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íṥļíďé">
            <a:extLst>
              <a:ext uri="{FF2B5EF4-FFF2-40B4-BE49-F238E27FC236}">
                <a16:creationId xmlns:a16="http://schemas.microsoft.com/office/drawing/2014/main" id="{6A7B0CC4-2ECE-471A-8FC5-4F23BA573F6D}"/>
              </a:ext>
            </a:extLst>
          </p:cNvPr>
          <p:cNvSpPr>
            <a:spLocks/>
          </p:cNvSpPr>
          <p:nvPr userDrawn="1"/>
        </p:nvSpPr>
        <p:spPr bwMode="auto">
          <a:xfrm rot="21090784">
            <a:off x="10627731" y="6054732"/>
            <a:ext cx="656150" cy="568327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66800" dist="431800" dir="5400000" algn="ctr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340059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5" r:id="rId4"/>
    <p:sldLayoutId id="2147483660" r:id="rId5"/>
  </p:sldLayoutIdLst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Relationship Id="rId4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19.xml"/><Relationship Id="rId1" Type="http://schemas.openxmlformats.org/officeDocument/2006/relationships/themeOverride" Target="../theme/themeOverr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ṧḷîď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šḷiḋe">
            <a:extLst>
              <a:ext uri="{FF2B5EF4-FFF2-40B4-BE49-F238E27FC236}">
                <a16:creationId xmlns:a16="http://schemas.microsoft.com/office/drawing/2014/main" id="{821A1339-D73A-490C-A6D7-6F87ABF0BC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84052" y="3297734"/>
            <a:ext cx="7148308" cy="1113016"/>
          </a:xfrm>
        </p:spPr>
        <p:txBody>
          <a:bodyPr>
            <a:normAutofit fontScale="90000"/>
          </a:bodyPr>
          <a:lstStyle/>
          <a:p>
            <a:r>
              <a:rPr lang="en" altLang="zh-CN" dirty="0" err="1"/>
              <a:t>AnkiMaster</a:t>
            </a:r>
            <a:r>
              <a:rPr lang="en-US" altLang="zh-CN" dirty="0"/>
              <a:t>/ </a:t>
            </a:r>
            <a:r>
              <a:rPr lang="zh-CN" altLang="en-US" dirty="0"/>
              <a:t>知识问答协议</a:t>
            </a:r>
          </a:p>
        </p:txBody>
      </p:sp>
      <p:sp>
        <p:nvSpPr>
          <p:cNvPr id="4" name="iṩḻîḋè">
            <a:extLst>
              <a:ext uri="{FF2B5EF4-FFF2-40B4-BE49-F238E27FC236}">
                <a16:creationId xmlns:a16="http://schemas.microsoft.com/office/drawing/2014/main" id="{A830E511-2775-4897-92AE-0A532523EE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867649" y="6109861"/>
            <a:ext cx="3651251" cy="180659"/>
          </a:xfrm>
        </p:spPr>
        <p:txBody>
          <a:bodyPr/>
          <a:lstStyle/>
          <a:p>
            <a:r>
              <a:rPr lang="en-US" altLang="zh-CN" dirty="0"/>
              <a:t>0x</a:t>
            </a:r>
          </a:p>
        </p:txBody>
      </p:sp>
      <p:sp>
        <p:nvSpPr>
          <p:cNvPr id="6" name="ís1ídê">
            <a:extLst>
              <a:ext uri="{FF2B5EF4-FFF2-40B4-BE49-F238E27FC236}">
                <a16:creationId xmlns:a16="http://schemas.microsoft.com/office/drawing/2014/main" id="{E25ABE73-6F77-4826-A5B4-11494AA26E90}"/>
              </a:ext>
            </a:extLst>
          </p:cNvPr>
          <p:cNvSpPr txBox="1"/>
          <p:nvPr/>
        </p:nvSpPr>
        <p:spPr>
          <a:xfrm>
            <a:off x="660400" y="600473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b="1" dirty="0" err="1"/>
              <a:t>AnkiMaster</a:t>
            </a:r>
            <a:endParaRPr lang="zh-CN" altLang="en-US" b="1" dirty="0"/>
          </a:p>
        </p:txBody>
      </p:sp>
      <p:grpSp>
        <p:nvGrpSpPr>
          <p:cNvPr id="7" name="i$liḍê">
            <a:extLst>
              <a:ext uri="{FF2B5EF4-FFF2-40B4-BE49-F238E27FC236}">
                <a16:creationId xmlns:a16="http://schemas.microsoft.com/office/drawing/2014/main" id="{E7D75C2B-0A80-4820-8176-6113E424502B}"/>
              </a:ext>
            </a:extLst>
          </p:cNvPr>
          <p:cNvGrpSpPr/>
          <p:nvPr/>
        </p:nvGrpSpPr>
        <p:grpSpPr>
          <a:xfrm>
            <a:off x="8267252" y="775172"/>
            <a:ext cx="3267542" cy="201019"/>
            <a:chOff x="4397053" y="5979787"/>
            <a:chExt cx="3267541" cy="201019"/>
          </a:xfrm>
        </p:grpSpPr>
        <p:sp>
          <p:nvSpPr>
            <p:cNvPr id="8" name="išḷiďe">
              <a:extLst>
                <a:ext uri="{FF2B5EF4-FFF2-40B4-BE49-F238E27FC236}">
                  <a16:creationId xmlns:a16="http://schemas.microsoft.com/office/drawing/2014/main" id="{097063EF-57D7-447D-BD68-171BB4B4B0DB}"/>
                </a:ext>
              </a:extLst>
            </p:cNvPr>
            <p:cNvSpPr txBox="1"/>
            <p:nvPr/>
          </p:nvSpPr>
          <p:spPr>
            <a:xfrm>
              <a:off x="4397053" y="5979787"/>
              <a:ext cx="38183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700">
                  <a:solidFill>
                    <a:srgbClr val="434F5B"/>
                  </a:solidFill>
                </a:rPr>
                <a:t>O</a:t>
              </a:r>
              <a:r>
                <a:rPr lang="en-US" altLang="zh-CN" sz="100">
                  <a:solidFill>
                    <a:srgbClr val="434F5B"/>
                  </a:solidFill>
                </a:rPr>
                <a:t> </a:t>
              </a:r>
              <a:r>
                <a:rPr lang="en-US" altLang="zh-CN" sz="700">
                  <a:solidFill>
                    <a:srgbClr val="434F5B"/>
                  </a:solidFill>
                </a:rPr>
                <a:t>NE</a:t>
              </a:r>
              <a:endParaRPr lang="zh-CN" altLang="en-US" sz="700" dirty="0">
                <a:solidFill>
                  <a:srgbClr val="434F5B"/>
                </a:solidFill>
              </a:endParaRPr>
            </a:p>
          </p:txBody>
        </p:sp>
        <p:sp>
          <p:nvSpPr>
            <p:cNvPr id="9" name="íṩ1iḓé">
              <a:extLst>
                <a:ext uri="{FF2B5EF4-FFF2-40B4-BE49-F238E27FC236}">
                  <a16:creationId xmlns:a16="http://schemas.microsoft.com/office/drawing/2014/main" id="{5A06A537-A309-4D94-AD7C-AB38C88875DE}"/>
                </a:ext>
              </a:extLst>
            </p:cNvPr>
            <p:cNvSpPr txBox="1"/>
            <p:nvPr/>
          </p:nvSpPr>
          <p:spPr>
            <a:xfrm>
              <a:off x="5071589" y="5980270"/>
              <a:ext cx="39786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700">
                  <a:solidFill>
                    <a:srgbClr val="434F5B"/>
                  </a:solidFill>
                </a:rPr>
                <a:t>T</a:t>
              </a:r>
              <a:r>
                <a:rPr lang="en-US" altLang="zh-CN" sz="100">
                  <a:solidFill>
                    <a:srgbClr val="434F5B"/>
                  </a:solidFill>
                </a:rPr>
                <a:t> </a:t>
              </a:r>
              <a:r>
                <a:rPr lang="en-US" altLang="zh-CN" sz="700">
                  <a:solidFill>
                    <a:srgbClr val="434F5B"/>
                  </a:solidFill>
                </a:rPr>
                <a:t>WO</a:t>
              </a:r>
              <a:endParaRPr lang="zh-CN" altLang="en-US" sz="700" dirty="0">
                <a:solidFill>
                  <a:srgbClr val="434F5B"/>
                </a:solidFill>
              </a:endParaRPr>
            </a:p>
          </p:txBody>
        </p:sp>
        <p:sp>
          <p:nvSpPr>
            <p:cNvPr id="10" name="ïṡľíḋe">
              <a:extLst>
                <a:ext uri="{FF2B5EF4-FFF2-40B4-BE49-F238E27FC236}">
                  <a16:creationId xmlns:a16="http://schemas.microsoft.com/office/drawing/2014/main" id="{48084602-0ACD-4FA6-AAF1-C2E20F948056}"/>
                </a:ext>
              </a:extLst>
            </p:cNvPr>
            <p:cNvSpPr txBox="1"/>
            <p:nvPr/>
          </p:nvSpPr>
          <p:spPr>
            <a:xfrm>
              <a:off x="5762161" y="5980751"/>
              <a:ext cx="48923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700">
                  <a:solidFill>
                    <a:srgbClr val="434F5B"/>
                  </a:solidFill>
                </a:rPr>
                <a:t>THR</a:t>
              </a:r>
              <a:r>
                <a:rPr lang="en-US" altLang="zh-CN" sz="100">
                  <a:solidFill>
                    <a:srgbClr val="434F5B"/>
                  </a:solidFill>
                </a:rPr>
                <a:t> </a:t>
              </a:r>
              <a:r>
                <a:rPr lang="en-US" altLang="zh-CN" sz="700">
                  <a:solidFill>
                    <a:srgbClr val="434F5B"/>
                  </a:solidFill>
                </a:rPr>
                <a:t>EE</a:t>
              </a:r>
              <a:endParaRPr lang="zh-CN" altLang="en-US" sz="700" dirty="0">
                <a:solidFill>
                  <a:srgbClr val="434F5B"/>
                </a:solidFill>
              </a:endParaRPr>
            </a:p>
          </p:txBody>
        </p:sp>
        <p:sp>
          <p:nvSpPr>
            <p:cNvPr id="11" name="îşḻiďe">
              <a:extLst>
                <a:ext uri="{FF2B5EF4-FFF2-40B4-BE49-F238E27FC236}">
                  <a16:creationId xmlns:a16="http://schemas.microsoft.com/office/drawing/2014/main" id="{8C469E75-E8C2-4DCB-9F1A-CCE1BBB253EC}"/>
                </a:ext>
              </a:extLst>
            </p:cNvPr>
            <p:cNvSpPr txBox="1"/>
            <p:nvPr/>
          </p:nvSpPr>
          <p:spPr>
            <a:xfrm>
              <a:off x="6544099" y="5980751"/>
              <a:ext cx="44114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700">
                  <a:solidFill>
                    <a:schemeClr val="accent1"/>
                  </a:solidFill>
                </a:rPr>
                <a:t>FO</a:t>
              </a:r>
              <a:r>
                <a:rPr lang="en-US" altLang="zh-CN" sz="100">
                  <a:solidFill>
                    <a:schemeClr val="accent1"/>
                  </a:solidFill>
                </a:rPr>
                <a:t> </a:t>
              </a:r>
              <a:r>
                <a:rPr lang="en-US" altLang="zh-CN" sz="700">
                  <a:solidFill>
                    <a:schemeClr val="accent1"/>
                  </a:solidFill>
                </a:rPr>
                <a:t>UR</a:t>
              </a:r>
              <a:endParaRPr lang="zh-CN" altLang="en-US" sz="700" dirty="0">
                <a:solidFill>
                  <a:schemeClr val="accent1"/>
                </a:solidFill>
              </a:endParaRPr>
            </a:p>
          </p:txBody>
        </p:sp>
        <p:sp>
          <p:nvSpPr>
            <p:cNvPr id="12" name="ïṥliḋè">
              <a:extLst>
                <a:ext uri="{FF2B5EF4-FFF2-40B4-BE49-F238E27FC236}">
                  <a16:creationId xmlns:a16="http://schemas.microsoft.com/office/drawing/2014/main" id="{FECB333C-7243-4AA9-8A1B-4D0A2AD9F6F4}"/>
                </a:ext>
              </a:extLst>
            </p:cNvPr>
            <p:cNvSpPr txBox="1"/>
            <p:nvPr/>
          </p:nvSpPr>
          <p:spPr>
            <a:xfrm>
              <a:off x="7277950" y="5980751"/>
              <a:ext cx="38664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700">
                  <a:solidFill>
                    <a:srgbClr val="434F5B"/>
                  </a:solidFill>
                </a:rPr>
                <a:t>FI</a:t>
              </a:r>
              <a:r>
                <a:rPr lang="en-US" altLang="zh-CN" sz="100">
                  <a:solidFill>
                    <a:srgbClr val="434F5B"/>
                  </a:solidFill>
                </a:rPr>
                <a:t> </a:t>
              </a:r>
              <a:r>
                <a:rPr lang="en-US" altLang="zh-CN" sz="700">
                  <a:solidFill>
                    <a:srgbClr val="434F5B"/>
                  </a:solidFill>
                </a:rPr>
                <a:t>VE</a:t>
              </a:r>
              <a:endParaRPr lang="zh-CN" altLang="en-US" sz="700" dirty="0">
                <a:solidFill>
                  <a:srgbClr val="434F5B"/>
                </a:solidFill>
              </a:endParaRPr>
            </a:p>
          </p:txBody>
        </p:sp>
      </p:grpSp>
      <p:sp>
        <p:nvSpPr>
          <p:cNvPr id="14" name="ïš1iḑè">
            <a:extLst>
              <a:ext uri="{FF2B5EF4-FFF2-40B4-BE49-F238E27FC236}">
                <a16:creationId xmlns:a16="http://schemas.microsoft.com/office/drawing/2014/main" id="{EF9B3A90-C516-48FB-BEED-6CCFC7D2D9C4}"/>
              </a:ext>
            </a:extLst>
          </p:cNvPr>
          <p:cNvSpPr/>
          <p:nvPr/>
        </p:nvSpPr>
        <p:spPr>
          <a:xfrm>
            <a:off x="7895047" y="2211798"/>
            <a:ext cx="137703" cy="13770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î$ļîdé">
            <a:extLst>
              <a:ext uri="{FF2B5EF4-FFF2-40B4-BE49-F238E27FC236}">
                <a16:creationId xmlns:a16="http://schemas.microsoft.com/office/drawing/2014/main" id="{B2F177F4-EE47-4F5C-9C3F-74903C1EE4EC}"/>
              </a:ext>
            </a:extLst>
          </p:cNvPr>
          <p:cNvSpPr txBox="1">
            <a:spLocks/>
          </p:cNvSpPr>
          <p:nvPr/>
        </p:nvSpPr>
        <p:spPr>
          <a:xfrm>
            <a:off x="2488304" y="1653477"/>
            <a:ext cx="7181850" cy="696024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354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600" dirty="0"/>
              <a:t>背单词如此简单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574247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ŝļïḍ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î$1íḋè">
            <a:extLst>
              <a:ext uri="{FF2B5EF4-FFF2-40B4-BE49-F238E27FC236}">
                <a16:creationId xmlns:a16="http://schemas.microsoft.com/office/drawing/2014/main" id="{0541741D-3FC6-42BB-8231-FDCB1AC69866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895431" y="1928245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3392F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cxnSp>
        <p:nvCxnSpPr>
          <p:cNvPr id="5" name="iŝliďé">
            <a:extLst>
              <a:ext uri="{FF2B5EF4-FFF2-40B4-BE49-F238E27FC236}">
                <a16:creationId xmlns:a16="http://schemas.microsoft.com/office/drawing/2014/main" id="{F9C289B5-8CF6-497D-B3F5-7622D6C43854}"/>
              </a:ext>
            </a:extLst>
          </p:cNvPr>
          <p:cNvCxnSpPr>
            <a:cxnSpLocks/>
          </p:cNvCxnSpPr>
          <p:nvPr/>
        </p:nvCxnSpPr>
        <p:spPr>
          <a:xfrm>
            <a:off x="1121011" y="3468653"/>
            <a:ext cx="7039648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$ľïďè">
            <a:extLst>
              <a:ext uri="{FF2B5EF4-FFF2-40B4-BE49-F238E27FC236}">
                <a16:creationId xmlns:a16="http://schemas.microsoft.com/office/drawing/2014/main" id="{D3337D47-7CC7-4483-8D6B-1C8A5DB4D161}"/>
              </a:ext>
            </a:extLst>
          </p:cNvPr>
          <p:cNvSpPr txBox="1"/>
          <p:nvPr/>
        </p:nvSpPr>
        <p:spPr>
          <a:xfrm>
            <a:off x="883560" y="3827987"/>
            <a:ext cx="17319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对每个单词在链上进行</a:t>
            </a:r>
            <a:r>
              <a:rPr lang="en-US" altLang="zh-CN" sz="1600" b="0" i="0" dirty="0">
                <a:solidFill>
                  <a:srgbClr val="005CC5"/>
                </a:solidFill>
                <a:effectLst/>
                <a:latin typeface="SFMono-Regular"/>
              </a:rPr>
              <a:t>keccak256</a:t>
            </a:r>
            <a:r>
              <a:rPr lang="zh-CN" altLang="en-US" sz="1600" b="0" i="0" dirty="0">
                <a:solidFill>
                  <a:srgbClr val="005CC5"/>
                </a:solidFill>
                <a:effectLst/>
                <a:latin typeface="SFMono-Regular"/>
              </a:rPr>
              <a:t>运算后进行</a:t>
            </a:r>
            <a:r>
              <a:rPr lang="zh-CN" altLang="en-US" sz="1600" b="1" dirty="0"/>
              <a:t>存储 </a:t>
            </a:r>
            <a:endParaRPr lang="en-US" altLang="zh-CN" sz="1600" b="1" dirty="0"/>
          </a:p>
        </p:txBody>
      </p:sp>
      <p:sp>
        <p:nvSpPr>
          <p:cNvPr id="30" name="îṥḷíďé">
            <a:extLst>
              <a:ext uri="{FF2B5EF4-FFF2-40B4-BE49-F238E27FC236}">
                <a16:creationId xmlns:a16="http://schemas.microsoft.com/office/drawing/2014/main" id="{05FCB776-5122-4C12-94F7-A3219FA96294}"/>
              </a:ext>
            </a:extLst>
          </p:cNvPr>
          <p:cNvSpPr/>
          <p:nvPr/>
        </p:nvSpPr>
        <p:spPr bwMode="auto">
          <a:xfrm>
            <a:off x="1216003" y="2282735"/>
            <a:ext cx="322136" cy="328101"/>
          </a:xfrm>
          <a:custGeom>
            <a:avLst/>
            <a:gdLst>
              <a:gd name="connsiteX0" fmla="*/ 257175 w 514350"/>
              <a:gd name="connsiteY0" fmla="*/ 266700 h 523875"/>
              <a:gd name="connsiteX1" fmla="*/ 390525 w 514350"/>
              <a:gd name="connsiteY1" fmla="*/ 133350 h 523875"/>
              <a:gd name="connsiteX2" fmla="*/ 257175 w 514350"/>
              <a:gd name="connsiteY2" fmla="*/ 0 h 523875"/>
              <a:gd name="connsiteX3" fmla="*/ 123825 w 514350"/>
              <a:gd name="connsiteY3" fmla="*/ 133350 h 523875"/>
              <a:gd name="connsiteX4" fmla="*/ 257175 w 514350"/>
              <a:gd name="connsiteY4" fmla="*/ 266700 h 523875"/>
              <a:gd name="connsiteX5" fmla="*/ 438150 w 514350"/>
              <a:gd name="connsiteY5" fmla="*/ 333375 h 523875"/>
              <a:gd name="connsiteX6" fmla="*/ 76200 w 514350"/>
              <a:gd name="connsiteY6" fmla="*/ 333375 h 523875"/>
              <a:gd name="connsiteX7" fmla="*/ 0 w 514350"/>
              <a:gd name="connsiteY7" fmla="*/ 409575 h 523875"/>
              <a:gd name="connsiteX8" fmla="*/ 0 w 514350"/>
              <a:gd name="connsiteY8" fmla="*/ 523875 h 523875"/>
              <a:gd name="connsiteX9" fmla="*/ 514350 w 514350"/>
              <a:gd name="connsiteY9" fmla="*/ 523875 h 523875"/>
              <a:gd name="connsiteX10" fmla="*/ 514350 w 514350"/>
              <a:gd name="connsiteY10" fmla="*/ 409575 h 523875"/>
              <a:gd name="connsiteX11" fmla="*/ 438150 w 514350"/>
              <a:gd name="connsiteY11" fmla="*/ 333375 h 523875"/>
              <a:gd name="connsiteX12" fmla="*/ 447675 w 514350"/>
              <a:gd name="connsiteY12" fmla="*/ 457200 h 523875"/>
              <a:gd name="connsiteX13" fmla="*/ 333375 w 514350"/>
              <a:gd name="connsiteY13" fmla="*/ 457200 h 523875"/>
              <a:gd name="connsiteX14" fmla="*/ 333375 w 514350"/>
              <a:gd name="connsiteY14" fmla="*/ 438150 h 523875"/>
              <a:gd name="connsiteX15" fmla="*/ 447675 w 514350"/>
              <a:gd name="connsiteY15" fmla="*/ 438150 h 523875"/>
              <a:gd name="connsiteX16" fmla="*/ 447675 w 514350"/>
              <a:gd name="connsiteY16" fmla="*/ 45720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4350" h="523875">
                <a:moveTo>
                  <a:pt x="257175" y="266700"/>
                </a:moveTo>
                <a:cubicBezTo>
                  <a:pt x="330518" y="266700"/>
                  <a:pt x="390525" y="206693"/>
                  <a:pt x="390525" y="133350"/>
                </a:cubicBezTo>
                <a:cubicBezTo>
                  <a:pt x="390525" y="60008"/>
                  <a:pt x="330518" y="0"/>
                  <a:pt x="257175" y="0"/>
                </a:cubicBezTo>
                <a:cubicBezTo>
                  <a:pt x="183833" y="0"/>
                  <a:pt x="123825" y="60008"/>
                  <a:pt x="123825" y="133350"/>
                </a:cubicBezTo>
                <a:cubicBezTo>
                  <a:pt x="123825" y="206693"/>
                  <a:pt x="183833" y="266700"/>
                  <a:pt x="257175" y="266700"/>
                </a:cubicBezTo>
                <a:close/>
                <a:moveTo>
                  <a:pt x="438150" y="333375"/>
                </a:moveTo>
                <a:lnTo>
                  <a:pt x="76200" y="333375"/>
                </a:lnTo>
                <a:cubicBezTo>
                  <a:pt x="34290" y="333375"/>
                  <a:pt x="0" y="367665"/>
                  <a:pt x="0" y="409575"/>
                </a:cubicBezTo>
                <a:lnTo>
                  <a:pt x="0" y="523875"/>
                </a:lnTo>
                <a:lnTo>
                  <a:pt x="514350" y="523875"/>
                </a:lnTo>
                <a:lnTo>
                  <a:pt x="514350" y="409575"/>
                </a:lnTo>
                <a:cubicBezTo>
                  <a:pt x="514350" y="367665"/>
                  <a:pt x="480060" y="333375"/>
                  <a:pt x="438150" y="333375"/>
                </a:cubicBezTo>
                <a:close/>
                <a:moveTo>
                  <a:pt x="447675" y="457200"/>
                </a:moveTo>
                <a:lnTo>
                  <a:pt x="333375" y="457200"/>
                </a:lnTo>
                <a:lnTo>
                  <a:pt x="333375" y="438150"/>
                </a:lnTo>
                <a:lnTo>
                  <a:pt x="447675" y="438150"/>
                </a:lnTo>
                <a:lnTo>
                  <a:pt x="447675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GB"/>
          </a:p>
        </p:txBody>
      </p:sp>
      <p:sp>
        <p:nvSpPr>
          <p:cNvPr id="6" name="íšḻidê">
            <a:extLst>
              <a:ext uri="{FF2B5EF4-FFF2-40B4-BE49-F238E27FC236}">
                <a16:creationId xmlns:a16="http://schemas.microsoft.com/office/drawing/2014/main" id="{4122C3AA-D607-40CC-9B3F-F0A4DE0A920F}"/>
              </a:ext>
            </a:extLst>
          </p:cNvPr>
          <p:cNvSpPr/>
          <p:nvPr/>
        </p:nvSpPr>
        <p:spPr>
          <a:xfrm>
            <a:off x="974077" y="3375453"/>
            <a:ext cx="186400" cy="186400"/>
          </a:xfrm>
          <a:prstGeom prst="ellipse">
            <a:avLst/>
          </a:prstGeom>
          <a:solidFill>
            <a:srgbClr val="3392F4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1" name="îşļîḓé">
            <a:extLst>
              <a:ext uri="{FF2B5EF4-FFF2-40B4-BE49-F238E27FC236}">
                <a16:creationId xmlns:a16="http://schemas.microsoft.com/office/drawing/2014/main" id="{E3C33C4D-F7F6-41C5-BB78-53A9F2962BC2}"/>
              </a:ext>
            </a:extLst>
          </p:cNvPr>
          <p:cNvSpPr/>
          <p:nvPr/>
        </p:nvSpPr>
        <p:spPr>
          <a:xfrm>
            <a:off x="3337489" y="3375453"/>
            <a:ext cx="186400" cy="186400"/>
          </a:xfrm>
          <a:prstGeom prst="ellipse">
            <a:avLst/>
          </a:prstGeom>
          <a:solidFill>
            <a:srgbClr val="B4B4BB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4" name="îṥlíḑé">
            <a:extLst>
              <a:ext uri="{FF2B5EF4-FFF2-40B4-BE49-F238E27FC236}">
                <a16:creationId xmlns:a16="http://schemas.microsoft.com/office/drawing/2014/main" id="{EA0BB8CC-46FA-4FFD-8C1C-8CD00CAA3697}"/>
              </a:ext>
            </a:extLst>
          </p:cNvPr>
          <p:cNvSpPr/>
          <p:nvPr/>
        </p:nvSpPr>
        <p:spPr>
          <a:xfrm>
            <a:off x="5700901" y="3375453"/>
            <a:ext cx="186400" cy="1864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57" name="îṡľîdè">
            <a:extLst>
              <a:ext uri="{FF2B5EF4-FFF2-40B4-BE49-F238E27FC236}">
                <a16:creationId xmlns:a16="http://schemas.microsoft.com/office/drawing/2014/main" id="{DA36D7FF-3439-465A-8FA2-47C8860E9104}"/>
              </a:ext>
            </a:extLst>
          </p:cNvPr>
          <p:cNvSpPr txBox="1"/>
          <p:nvPr/>
        </p:nvSpPr>
        <p:spPr>
          <a:xfrm>
            <a:off x="5601610" y="3827987"/>
            <a:ext cx="17319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比对后返还 正确或者错误的函数值</a:t>
            </a:r>
            <a:endParaRPr lang="en-US" altLang="zh-CN" sz="1600" b="1" dirty="0"/>
          </a:p>
        </p:txBody>
      </p:sp>
      <p:sp>
        <p:nvSpPr>
          <p:cNvPr id="3" name="ïṧļïḑe">
            <a:extLst>
              <a:ext uri="{FF2B5EF4-FFF2-40B4-BE49-F238E27FC236}">
                <a16:creationId xmlns:a16="http://schemas.microsoft.com/office/drawing/2014/main" id="{1FD49582-EE08-4BB8-BB23-555953FA9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答题验证</a:t>
            </a:r>
            <a:endParaRPr lang="en-GB" dirty="0"/>
          </a:p>
        </p:txBody>
      </p:sp>
      <p:sp>
        <p:nvSpPr>
          <p:cNvPr id="32" name="ï$ḻiďe">
            <a:extLst>
              <a:ext uri="{FF2B5EF4-FFF2-40B4-BE49-F238E27FC236}">
                <a16:creationId xmlns:a16="http://schemas.microsoft.com/office/drawing/2014/main" id="{487E9065-51E6-441A-9586-A085775DCB13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3258843" y="1928245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B4B4BB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sp>
        <p:nvSpPr>
          <p:cNvPr id="44" name="ïslíḍê">
            <a:extLst>
              <a:ext uri="{FF2B5EF4-FFF2-40B4-BE49-F238E27FC236}">
                <a16:creationId xmlns:a16="http://schemas.microsoft.com/office/drawing/2014/main" id="{8BDDA2FC-A0FB-4A0C-BE30-BDBCD19F70BD}"/>
              </a:ext>
            </a:extLst>
          </p:cNvPr>
          <p:cNvSpPr/>
          <p:nvPr/>
        </p:nvSpPr>
        <p:spPr bwMode="auto">
          <a:xfrm>
            <a:off x="3590823" y="2282735"/>
            <a:ext cx="299320" cy="328101"/>
          </a:xfrm>
          <a:custGeom>
            <a:avLst/>
            <a:gdLst>
              <a:gd name="connsiteX0" fmla="*/ 248770 w 495300"/>
              <a:gd name="connsiteY0" fmla="*/ 621 h 542925"/>
              <a:gd name="connsiteX1" fmla="*/ 496420 w 495300"/>
              <a:gd name="connsiteY1" fmla="*/ 248271 h 542925"/>
              <a:gd name="connsiteX2" fmla="*/ 323827 w 495300"/>
              <a:gd name="connsiteY2" fmla="*/ 484396 h 542925"/>
              <a:gd name="connsiteX3" fmla="*/ 346973 w 495300"/>
              <a:gd name="connsiteY3" fmla="*/ 524496 h 542925"/>
              <a:gd name="connsiteX4" fmla="*/ 420220 w 495300"/>
              <a:gd name="connsiteY4" fmla="*/ 524496 h 542925"/>
              <a:gd name="connsiteX5" fmla="*/ 420220 w 495300"/>
              <a:gd name="connsiteY5" fmla="*/ 543546 h 542925"/>
              <a:gd name="connsiteX6" fmla="*/ 77320 w 495300"/>
              <a:gd name="connsiteY6" fmla="*/ 543546 h 542925"/>
              <a:gd name="connsiteX7" fmla="*/ 77320 w 495300"/>
              <a:gd name="connsiteY7" fmla="*/ 524496 h 542925"/>
              <a:gd name="connsiteX8" fmla="*/ 150567 w 495300"/>
              <a:gd name="connsiteY8" fmla="*/ 524496 h 542925"/>
              <a:gd name="connsiteX9" fmla="*/ 173713 w 495300"/>
              <a:gd name="connsiteY9" fmla="*/ 484396 h 542925"/>
              <a:gd name="connsiteX10" fmla="*/ 1120 w 495300"/>
              <a:gd name="connsiteY10" fmla="*/ 248271 h 542925"/>
              <a:gd name="connsiteX11" fmla="*/ 248770 w 495300"/>
              <a:gd name="connsiteY11" fmla="*/ 621 h 542925"/>
              <a:gd name="connsiteX12" fmla="*/ 192763 w 495300"/>
              <a:gd name="connsiteY12" fmla="*/ 489539 h 542925"/>
              <a:gd name="connsiteX13" fmla="*/ 172570 w 495300"/>
              <a:gd name="connsiteY13" fmla="*/ 524496 h 542925"/>
              <a:gd name="connsiteX14" fmla="*/ 324970 w 495300"/>
              <a:gd name="connsiteY14" fmla="*/ 524496 h 542925"/>
              <a:gd name="connsiteX15" fmla="*/ 304777 w 495300"/>
              <a:gd name="connsiteY15" fmla="*/ 489539 h 542925"/>
              <a:gd name="connsiteX16" fmla="*/ 248770 w 495300"/>
              <a:gd name="connsiteY16" fmla="*/ 495921 h 542925"/>
              <a:gd name="connsiteX17" fmla="*/ 192763 w 495300"/>
              <a:gd name="connsiteY17" fmla="*/ 489539 h 542925"/>
              <a:gd name="connsiteX18" fmla="*/ 248770 w 495300"/>
              <a:gd name="connsiteY18" fmla="*/ 143496 h 542925"/>
              <a:gd name="connsiteX19" fmla="*/ 143995 w 495300"/>
              <a:gd name="connsiteY19" fmla="*/ 248271 h 542925"/>
              <a:gd name="connsiteX20" fmla="*/ 248770 w 495300"/>
              <a:gd name="connsiteY20" fmla="*/ 353046 h 542925"/>
              <a:gd name="connsiteX21" fmla="*/ 353545 w 495300"/>
              <a:gd name="connsiteY21" fmla="*/ 248271 h 542925"/>
              <a:gd name="connsiteX22" fmla="*/ 248770 w 495300"/>
              <a:gd name="connsiteY22" fmla="*/ 143496 h 542925"/>
              <a:gd name="connsiteX23" fmla="*/ 367833 w 495300"/>
              <a:gd name="connsiteY23" fmla="*/ 114921 h 542925"/>
              <a:gd name="connsiteX24" fmla="*/ 353545 w 495300"/>
              <a:gd name="connsiteY24" fmla="*/ 129209 h 542925"/>
              <a:gd name="connsiteX25" fmla="*/ 367833 w 495300"/>
              <a:gd name="connsiteY25" fmla="*/ 143496 h 542925"/>
              <a:gd name="connsiteX26" fmla="*/ 382120 w 495300"/>
              <a:gd name="connsiteY26" fmla="*/ 129209 h 542925"/>
              <a:gd name="connsiteX27" fmla="*/ 367833 w 495300"/>
              <a:gd name="connsiteY27" fmla="*/ 114921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8770" y="621"/>
                </a:moveTo>
                <a:cubicBezTo>
                  <a:pt x="385549" y="621"/>
                  <a:pt x="496420" y="111492"/>
                  <a:pt x="496420" y="248271"/>
                </a:cubicBezTo>
                <a:cubicBezTo>
                  <a:pt x="496420" y="358856"/>
                  <a:pt x="423935" y="452582"/>
                  <a:pt x="323827" y="484396"/>
                </a:cubicBezTo>
                <a:lnTo>
                  <a:pt x="346973" y="524496"/>
                </a:lnTo>
                <a:lnTo>
                  <a:pt x="420220" y="524496"/>
                </a:lnTo>
                <a:lnTo>
                  <a:pt x="420220" y="543546"/>
                </a:lnTo>
                <a:lnTo>
                  <a:pt x="77320" y="543546"/>
                </a:lnTo>
                <a:lnTo>
                  <a:pt x="77320" y="524496"/>
                </a:lnTo>
                <a:lnTo>
                  <a:pt x="150567" y="524496"/>
                </a:lnTo>
                <a:lnTo>
                  <a:pt x="173713" y="484396"/>
                </a:lnTo>
                <a:cubicBezTo>
                  <a:pt x="73605" y="452582"/>
                  <a:pt x="1120" y="358856"/>
                  <a:pt x="1120" y="248271"/>
                </a:cubicBezTo>
                <a:cubicBezTo>
                  <a:pt x="1120" y="111492"/>
                  <a:pt x="111991" y="621"/>
                  <a:pt x="248770" y="621"/>
                </a:cubicBezTo>
                <a:close/>
                <a:moveTo>
                  <a:pt x="192763" y="489539"/>
                </a:moveTo>
                <a:lnTo>
                  <a:pt x="172570" y="524496"/>
                </a:lnTo>
                <a:lnTo>
                  <a:pt x="324970" y="524496"/>
                </a:lnTo>
                <a:lnTo>
                  <a:pt x="304777" y="489539"/>
                </a:lnTo>
                <a:cubicBezTo>
                  <a:pt x="286775" y="493730"/>
                  <a:pt x="268010" y="495921"/>
                  <a:pt x="248770" y="495921"/>
                </a:cubicBezTo>
                <a:cubicBezTo>
                  <a:pt x="229530" y="495921"/>
                  <a:pt x="210765" y="493730"/>
                  <a:pt x="192763" y="489539"/>
                </a:cubicBezTo>
                <a:close/>
                <a:moveTo>
                  <a:pt x="248770" y="143496"/>
                </a:moveTo>
                <a:cubicBezTo>
                  <a:pt x="190858" y="143496"/>
                  <a:pt x="143995" y="190359"/>
                  <a:pt x="143995" y="248271"/>
                </a:cubicBezTo>
                <a:cubicBezTo>
                  <a:pt x="143995" y="306183"/>
                  <a:pt x="190858" y="353046"/>
                  <a:pt x="248770" y="353046"/>
                </a:cubicBezTo>
                <a:cubicBezTo>
                  <a:pt x="306682" y="353046"/>
                  <a:pt x="353545" y="306183"/>
                  <a:pt x="353545" y="248271"/>
                </a:cubicBezTo>
                <a:cubicBezTo>
                  <a:pt x="353545" y="190359"/>
                  <a:pt x="306682" y="143496"/>
                  <a:pt x="248770" y="143496"/>
                </a:cubicBezTo>
                <a:close/>
                <a:moveTo>
                  <a:pt x="367833" y="114921"/>
                </a:moveTo>
                <a:cubicBezTo>
                  <a:pt x="359927" y="114921"/>
                  <a:pt x="353545" y="121303"/>
                  <a:pt x="353545" y="129209"/>
                </a:cubicBezTo>
                <a:cubicBezTo>
                  <a:pt x="353545" y="137114"/>
                  <a:pt x="359927" y="143496"/>
                  <a:pt x="367833" y="143496"/>
                </a:cubicBezTo>
                <a:cubicBezTo>
                  <a:pt x="375738" y="143496"/>
                  <a:pt x="382120" y="137114"/>
                  <a:pt x="382120" y="129209"/>
                </a:cubicBezTo>
                <a:cubicBezTo>
                  <a:pt x="382120" y="121303"/>
                  <a:pt x="375738" y="114921"/>
                  <a:pt x="367833" y="1149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36" name="ísḷîḑè">
            <a:extLst>
              <a:ext uri="{FF2B5EF4-FFF2-40B4-BE49-F238E27FC236}">
                <a16:creationId xmlns:a16="http://schemas.microsoft.com/office/drawing/2014/main" id="{D36C22C8-80C8-433C-A5F6-C89024A724E9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5622255" y="1928245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îsļíḍe">
            <a:extLst>
              <a:ext uri="{FF2B5EF4-FFF2-40B4-BE49-F238E27FC236}">
                <a16:creationId xmlns:a16="http://schemas.microsoft.com/office/drawing/2014/main" id="{DC7FC176-5FF8-426F-8E71-9B3116FB52F5}"/>
              </a:ext>
            </a:extLst>
          </p:cNvPr>
          <p:cNvSpPr/>
          <p:nvPr/>
        </p:nvSpPr>
        <p:spPr bwMode="auto">
          <a:xfrm>
            <a:off x="5939844" y="2310211"/>
            <a:ext cx="328101" cy="273149"/>
          </a:xfrm>
          <a:custGeom>
            <a:avLst/>
            <a:gdLst>
              <a:gd name="connsiteX0" fmla="*/ 483573 w 526297"/>
              <a:gd name="connsiteY0" fmla="*/ 133971 h 438150"/>
              <a:gd name="connsiteX1" fmla="*/ 527674 w 526297"/>
              <a:gd name="connsiteY1" fmla="*/ 178072 h 438150"/>
              <a:gd name="connsiteX2" fmla="*/ 527579 w 526297"/>
              <a:gd name="connsiteY2" fmla="*/ 181501 h 438150"/>
              <a:gd name="connsiteX3" fmla="*/ 514244 w 526297"/>
              <a:gd name="connsiteY3" fmla="*/ 355237 h 438150"/>
              <a:gd name="connsiteX4" fmla="*/ 485764 w 526297"/>
              <a:gd name="connsiteY4" fmla="*/ 381621 h 438150"/>
              <a:gd name="connsiteX5" fmla="*/ 454998 w 526297"/>
              <a:gd name="connsiteY5" fmla="*/ 381621 h 438150"/>
              <a:gd name="connsiteX6" fmla="*/ 454998 w 526297"/>
              <a:gd name="connsiteY6" fmla="*/ 438771 h 438150"/>
              <a:gd name="connsiteX7" fmla="*/ 435948 w 526297"/>
              <a:gd name="connsiteY7" fmla="*/ 438771 h 438150"/>
              <a:gd name="connsiteX8" fmla="*/ 435948 w 526297"/>
              <a:gd name="connsiteY8" fmla="*/ 381621 h 438150"/>
              <a:gd name="connsiteX9" fmla="*/ 93048 w 526297"/>
              <a:gd name="connsiteY9" fmla="*/ 381621 h 438150"/>
              <a:gd name="connsiteX10" fmla="*/ 93048 w 526297"/>
              <a:gd name="connsiteY10" fmla="*/ 438771 h 438150"/>
              <a:gd name="connsiteX11" fmla="*/ 73998 w 526297"/>
              <a:gd name="connsiteY11" fmla="*/ 438771 h 438150"/>
              <a:gd name="connsiteX12" fmla="*/ 73998 w 526297"/>
              <a:gd name="connsiteY12" fmla="*/ 381621 h 438150"/>
              <a:gd name="connsiteX13" fmla="*/ 43328 w 526297"/>
              <a:gd name="connsiteY13" fmla="*/ 381621 h 438150"/>
              <a:gd name="connsiteX14" fmla="*/ 14848 w 526297"/>
              <a:gd name="connsiteY14" fmla="*/ 355237 h 438150"/>
              <a:gd name="connsiteX15" fmla="*/ 1513 w 526297"/>
              <a:gd name="connsiteY15" fmla="*/ 181501 h 438150"/>
              <a:gd name="connsiteX16" fmla="*/ 42089 w 526297"/>
              <a:gd name="connsiteY16" fmla="*/ 134162 h 438150"/>
              <a:gd name="connsiteX17" fmla="*/ 45518 w 526297"/>
              <a:gd name="connsiteY17" fmla="*/ 134066 h 438150"/>
              <a:gd name="connsiteX18" fmla="*/ 101906 w 526297"/>
              <a:gd name="connsiteY18" fmla="*/ 180834 h 438150"/>
              <a:gd name="connsiteX19" fmla="*/ 121623 w 526297"/>
              <a:gd name="connsiteY19" fmla="*/ 286371 h 438150"/>
              <a:gd name="connsiteX20" fmla="*/ 407373 w 526297"/>
              <a:gd name="connsiteY20" fmla="*/ 286371 h 438150"/>
              <a:gd name="connsiteX21" fmla="*/ 427185 w 526297"/>
              <a:gd name="connsiteY21" fmla="*/ 180739 h 438150"/>
              <a:gd name="connsiteX22" fmla="*/ 483573 w 526297"/>
              <a:gd name="connsiteY22" fmla="*/ 133971 h 438150"/>
              <a:gd name="connsiteX23" fmla="*/ 416898 w 526297"/>
              <a:gd name="connsiteY23" fmla="*/ 621 h 438150"/>
              <a:gd name="connsiteX24" fmla="*/ 483573 w 526297"/>
              <a:gd name="connsiteY24" fmla="*/ 67296 h 438150"/>
              <a:gd name="connsiteX25" fmla="*/ 483573 w 526297"/>
              <a:gd name="connsiteY25" fmla="*/ 115397 h 438150"/>
              <a:gd name="connsiteX26" fmla="*/ 476429 w 526297"/>
              <a:gd name="connsiteY26" fmla="*/ 114921 h 438150"/>
              <a:gd name="connsiteX27" fmla="*/ 412040 w 526297"/>
              <a:gd name="connsiteY27" fmla="*/ 166451 h 438150"/>
              <a:gd name="connsiteX28" fmla="*/ 411564 w 526297"/>
              <a:gd name="connsiteY28" fmla="*/ 168737 h 438150"/>
              <a:gd name="connsiteX29" fmla="*/ 393086 w 526297"/>
              <a:gd name="connsiteY29" fmla="*/ 267321 h 438150"/>
              <a:gd name="connsiteX30" fmla="*/ 135911 w 526297"/>
              <a:gd name="connsiteY30" fmla="*/ 267321 h 438150"/>
              <a:gd name="connsiteX31" fmla="*/ 117432 w 526297"/>
              <a:gd name="connsiteY31" fmla="*/ 168737 h 438150"/>
              <a:gd name="connsiteX32" fmla="*/ 52567 w 526297"/>
              <a:gd name="connsiteY32" fmla="*/ 114921 h 438150"/>
              <a:gd name="connsiteX33" fmla="*/ 54948 w 526297"/>
              <a:gd name="connsiteY33" fmla="*/ 67296 h 438150"/>
              <a:gd name="connsiteX34" fmla="*/ 121623 w 526297"/>
              <a:gd name="connsiteY34" fmla="*/ 621 h 438150"/>
              <a:gd name="connsiteX35" fmla="*/ 416898 w 526297"/>
              <a:gd name="connsiteY35" fmla="*/ 621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26297" h="438150">
                <a:moveTo>
                  <a:pt x="483573" y="133971"/>
                </a:moveTo>
                <a:cubicBezTo>
                  <a:pt x="507957" y="133971"/>
                  <a:pt x="527674" y="153688"/>
                  <a:pt x="527674" y="178072"/>
                </a:cubicBezTo>
                <a:cubicBezTo>
                  <a:pt x="527674" y="179215"/>
                  <a:pt x="527674" y="180358"/>
                  <a:pt x="527579" y="181501"/>
                </a:cubicBezTo>
                <a:lnTo>
                  <a:pt x="514244" y="355237"/>
                </a:lnTo>
                <a:cubicBezTo>
                  <a:pt x="513101" y="370096"/>
                  <a:pt x="500718" y="381621"/>
                  <a:pt x="485764" y="381621"/>
                </a:cubicBezTo>
                <a:lnTo>
                  <a:pt x="454998" y="381621"/>
                </a:lnTo>
                <a:lnTo>
                  <a:pt x="454998" y="438771"/>
                </a:lnTo>
                <a:lnTo>
                  <a:pt x="435948" y="438771"/>
                </a:lnTo>
                <a:lnTo>
                  <a:pt x="435948" y="381621"/>
                </a:lnTo>
                <a:lnTo>
                  <a:pt x="93048" y="381621"/>
                </a:lnTo>
                <a:lnTo>
                  <a:pt x="93048" y="438771"/>
                </a:lnTo>
                <a:lnTo>
                  <a:pt x="73998" y="438771"/>
                </a:lnTo>
                <a:lnTo>
                  <a:pt x="73998" y="381621"/>
                </a:lnTo>
                <a:lnTo>
                  <a:pt x="43328" y="381621"/>
                </a:lnTo>
                <a:cubicBezTo>
                  <a:pt x="28373" y="381621"/>
                  <a:pt x="15991" y="370096"/>
                  <a:pt x="14848" y="355237"/>
                </a:cubicBezTo>
                <a:lnTo>
                  <a:pt x="1513" y="181501"/>
                </a:lnTo>
                <a:cubicBezTo>
                  <a:pt x="-392" y="157212"/>
                  <a:pt x="17801" y="135971"/>
                  <a:pt x="42089" y="134162"/>
                </a:cubicBezTo>
                <a:cubicBezTo>
                  <a:pt x="43232" y="134066"/>
                  <a:pt x="44375" y="134066"/>
                  <a:pt x="45518" y="134066"/>
                </a:cubicBezTo>
                <a:cubicBezTo>
                  <a:pt x="73141" y="134066"/>
                  <a:pt x="96858" y="153688"/>
                  <a:pt x="101906" y="180834"/>
                </a:cubicBezTo>
                <a:lnTo>
                  <a:pt x="121623" y="286371"/>
                </a:lnTo>
                <a:lnTo>
                  <a:pt x="407373" y="286371"/>
                </a:lnTo>
                <a:lnTo>
                  <a:pt x="427185" y="180739"/>
                </a:lnTo>
                <a:cubicBezTo>
                  <a:pt x="432233" y="153592"/>
                  <a:pt x="455951" y="133971"/>
                  <a:pt x="483573" y="133971"/>
                </a:cubicBezTo>
                <a:close/>
                <a:moveTo>
                  <a:pt x="416898" y="621"/>
                </a:moveTo>
                <a:cubicBezTo>
                  <a:pt x="453760" y="621"/>
                  <a:pt x="483573" y="30434"/>
                  <a:pt x="483573" y="67296"/>
                </a:cubicBezTo>
                <a:lnTo>
                  <a:pt x="483573" y="115397"/>
                </a:lnTo>
                <a:cubicBezTo>
                  <a:pt x="481192" y="115112"/>
                  <a:pt x="478811" y="114921"/>
                  <a:pt x="476429" y="114921"/>
                </a:cubicBezTo>
                <a:cubicBezTo>
                  <a:pt x="445473" y="114921"/>
                  <a:pt x="418803" y="136448"/>
                  <a:pt x="412040" y="166451"/>
                </a:cubicBezTo>
                <a:lnTo>
                  <a:pt x="411564" y="168737"/>
                </a:lnTo>
                <a:lnTo>
                  <a:pt x="393086" y="267321"/>
                </a:lnTo>
                <a:lnTo>
                  <a:pt x="135911" y="267321"/>
                </a:lnTo>
                <a:lnTo>
                  <a:pt x="117432" y="168737"/>
                </a:lnTo>
                <a:cubicBezTo>
                  <a:pt x="111622" y="137495"/>
                  <a:pt x="84285" y="114921"/>
                  <a:pt x="52567" y="114921"/>
                </a:cubicBezTo>
                <a:lnTo>
                  <a:pt x="54948" y="67296"/>
                </a:lnTo>
                <a:cubicBezTo>
                  <a:pt x="54948" y="30434"/>
                  <a:pt x="84761" y="621"/>
                  <a:pt x="121623" y="621"/>
                </a:cubicBezTo>
                <a:lnTo>
                  <a:pt x="416898" y="6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3334551-C238-463A-9D15-2E085F47B410}"/>
              </a:ext>
            </a:extLst>
          </p:cNvPr>
          <p:cNvSpPr txBox="1"/>
          <p:nvPr/>
        </p:nvSpPr>
        <p:spPr>
          <a:xfrm>
            <a:off x="8863343" y="1782012"/>
            <a:ext cx="2579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V1</a:t>
            </a:r>
            <a:r>
              <a:rPr lang="zh-CN" altLang="en-US" dirty="0"/>
              <a:t>对单个单词进行哈希存储</a:t>
            </a:r>
            <a:endParaRPr lang="en-US" altLang="zh-CN" dirty="0"/>
          </a:p>
        </p:txBody>
      </p:sp>
      <p:sp>
        <p:nvSpPr>
          <p:cNvPr id="18" name="i$ľïďè">
            <a:extLst>
              <a:ext uri="{FF2B5EF4-FFF2-40B4-BE49-F238E27FC236}">
                <a16:creationId xmlns:a16="http://schemas.microsoft.com/office/drawing/2014/main" id="{B5A3D2D4-BEDF-4D77-AEA1-423CB2FF5423}"/>
              </a:ext>
            </a:extLst>
          </p:cNvPr>
          <p:cNvSpPr txBox="1"/>
          <p:nvPr/>
        </p:nvSpPr>
        <p:spPr>
          <a:xfrm>
            <a:off x="2874524" y="3827986"/>
            <a:ext cx="17319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用户在前端输入单词后，将作为参数在链上进行哈希运算进行比对</a:t>
            </a:r>
            <a:endParaRPr lang="en-US" altLang="zh-CN" sz="16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70008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ŝļïḍ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î$1íḋè">
            <a:extLst>
              <a:ext uri="{FF2B5EF4-FFF2-40B4-BE49-F238E27FC236}">
                <a16:creationId xmlns:a16="http://schemas.microsoft.com/office/drawing/2014/main" id="{0541741D-3FC6-42BB-8231-FDCB1AC69866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781592" y="1273074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3392F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cxnSp>
        <p:nvCxnSpPr>
          <p:cNvPr id="5" name="iŝliďé">
            <a:extLst>
              <a:ext uri="{FF2B5EF4-FFF2-40B4-BE49-F238E27FC236}">
                <a16:creationId xmlns:a16="http://schemas.microsoft.com/office/drawing/2014/main" id="{F9C289B5-8CF6-497D-B3F5-7622D6C43854}"/>
              </a:ext>
            </a:extLst>
          </p:cNvPr>
          <p:cNvCxnSpPr>
            <a:cxnSpLocks/>
          </p:cNvCxnSpPr>
          <p:nvPr/>
        </p:nvCxnSpPr>
        <p:spPr>
          <a:xfrm>
            <a:off x="1007172" y="2813482"/>
            <a:ext cx="7039648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$ľïďè">
            <a:extLst>
              <a:ext uri="{FF2B5EF4-FFF2-40B4-BE49-F238E27FC236}">
                <a16:creationId xmlns:a16="http://schemas.microsoft.com/office/drawing/2014/main" id="{D3337D47-7CC7-4483-8D6B-1C8A5DB4D161}"/>
              </a:ext>
            </a:extLst>
          </p:cNvPr>
          <p:cNvSpPr txBox="1"/>
          <p:nvPr/>
        </p:nvSpPr>
        <p:spPr>
          <a:xfrm>
            <a:off x="769721" y="3172816"/>
            <a:ext cx="173191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链上存储单词表</a:t>
            </a:r>
            <a:endParaRPr lang="en-US" altLang="zh-CN" sz="1600" b="1" dirty="0"/>
          </a:p>
        </p:txBody>
      </p:sp>
      <p:sp>
        <p:nvSpPr>
          <p:cNvPr id="30" name="îṥḷíďé">
            <a:extLst>
              <a:ext uri="{FF2B5EF4-FFF2-40B4-BE49-F238E27FC236}">
                <a16:creationId xmlns:a16="http://schemas.microsoft.com/office/drawing/2014/main" id="{05FCB776-5122-4C12-94F7-A3219FA96294}"/>
              </a:ext>
            </a:extLst>
          </p:cNvPr>
          <p:cNvSpPr/>
          <p:nvPr/>
        </p:nvSpPr>
        <p:spPr bwMode="auto">
          <a:xfrm>
            <a:off x="1102164" y="1627564"/>
            <a:ext cx="322136" cy="328101"/>
          </a:xfrm>
          <a:custGeom>
            <a:avLst/>
            <a:gdLst>
              <a:gd name="connsiteX0" fmla="*/ 257175 w 514350"/>
              <a:gd name="connsiteY0" fmla="*/ 266700 h 523875"/>
              <a:gd name="connsiteX1" fmla="*/ 390525 w 514350"/>
              <a:gd name="connsiteY1" fmla="*/ 133350 h 523875"/>
              <a:gd name="connsiteX2" fmla="*/ 257175 w 514350"/>
              <a:gd name="connsiteY2" fmla="*/ 0 h 523875"/>
              <a:gd name="connsiteX3" fmla="*/ 123825 w 514350"/>
              <a:gd name="connsiteY3" fmla="*/ 133350 h 523875"/>
              <a:gd name="connsiteX4" fmla="*/ 257175 w 514350"/>
              <a:gd name="connsiteY4" fmla="*/ 266700 h 523875"/>
              <a:gd name="connsiteX5" fmla="*/ 438150 w 514350"/>
              <a:gd name="connsiteY5" fmla="*/ 333375 h 523875"/>
              <a:gd name="connsiteX6" fmla="*/ 76200 w 514350"/>
              <a:gd name="connsiteY6" fmla="*/ 333375 h 523875"/>
              <a:gd name="connsiteX7" fmla="*/ 0 w 514350"/>
              <a:gd name="connsiteY7" fmla="*/ 409575 h 523875"/>
              <a:gd name="connsiteX8" fmla="*/ 0 w 514350"/>
              <a:gd name="connsiteY8" fmla="*/ 523875 h 523875"/>
              <a:gd name="connsiteX9" fmla="*/ 514350 w 514350"/>
              <a:gd name="connsiteY9" fmla="*/ 523875 h 523875"/>
              <a:gd name="connsiteX10" fmla="*/ 514350 w 514350"/>
              <a:gd name="connsiteY10" fmla="*/ 409575 h 523875"/>
              <a:gd name="connsiteX11" fmla="*/ 438150 w 514350"/>
              <a:gd name="connsiteY11" fmla="*/ 333375 h 523875"/>
              <a:gd name="connsiteX12" fmla="*/ 447675 w 514350"/>
              <a:gd name="connsiteY12" fmla="*/ 457200 h 523875"/>
              <a:gd name="connsiteX13" fmla="*/ 333375 w 514350"/>
              <a:gd name="connsiteY13" fmla="*/ 457200 h 523875"/>
              <a:gd name="connsiteX14" fmla="*/ 333375 w 514350"/>
              <a:gd name="connsiteY14" fmla="*/ 438150 h 523875"/>
              <a:gd name="connsiteX15" fmla="*/ 447675 w 514350"/>
              <a:gd name="connsiteY15" fmla="*/ 438150 h 523875"/>
              <a:gd name="connsiteX16" fmla="*/ 447675 w 514350"/>
              <a:gd name="connsiteY16" fmla="*/ 45720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4350" h="523875">
                <a:moveTo>
                  <a:pt x="257175" y="266700"/>
                </a:moveTo>
                <a:cubicBezTo>
                  <a:pt x="330518" y="266700"/>
                  <a:pt x="390525" y="206693"/>
                  <a:pt x="390525" y="133350"/>
                </a:cubicBezTo>
                <a:cubicBezTo>
                  <a:pt x="390525" y="60008"/>
                  <a:pt x="330518" y="0"/>
                  <a:pt x="257175" y="0"/>
                </a:cubicBezTo>
                <a:cubicBezTo>
                  <a:pt x="183833" y="0"/>
                  <a:pt x="123825" y="60008"/>
                  <a:pt x="123825" y="133350"/>
                </a:cubicBezTo>
                <a:cubicBezTo>
                  <a:pt x="123825" y="206693"/>
                  <a:pt x="183833" y="266700"/>
                  <a:pt x="257175" y="266700"/>
                </a:cubicBezTo>
                <a:close/>
                <a:moveTo>
                  <a:pt x="438150" y="333375"/>
                </a:moveTo>
                <a:lnTo>
                  <a:pt x="76200" y="333375"/>
                </a:lnTo>
                <a:cubicBezTo>
                  <a:pt x="34290" y="333375"/>
                  <a:pt x="0" y="367665"/>
                  <a:pt x="0" y="409575"/>
                </a:cubicBezTo>
                <a:lnTo>
                  <a:pt x="0" y="523875"/>
                </a:lnTo>
                <a:lnTo>
                  <a:pt x="514350" y="523875"/>
                </a:lnTo>
                <a:lnTo>
                  <a:pt x="514350" y="409575"/>
                </a:lnTo>
                <a:cubicBezTo>
                  <a:pt x="514350" y="367665"/>
                  <a:pt x="480060" y="333375"/>
                  <a:pt x="438150" y="333375"/>
                </a:cubicBezTo>
                <a:close/>
                <a:moveTo>
                  <a:pt x="447675" y="457200"/>
                </a:moveTo>
                <a:lnTo>
                  <a:pt x="333375" y="457200"/>
                </a:lnTo>
                <a:lnTo>
                  <a:pt x="333375" y="438150"/>
                </a:lnTo>
                <a:lnTo>
                  <a:pt x="447675" y="438150"/>
                </a:lnTo>
                <a:lnTo>
                  <a:pt x="447675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GB"/>
          </a:p>
        </p:txBody>
      </p:sp>
      <p:sp>
        <p:nvSpPr>
          <p:cNvPr id="6" name="íšḻidê">
            <a:extLst>
              <a:ext uri="{FF2B5EF4-FFF2-40B4-BE49-F238E27FC236}">
                <a16:creationId xmlns:a16="http://schemas.microsoft.com/office/drawing/2014/main" id="{4122C3AA-D607-40CC-9B3F-F0A4DE0A920F}"/>
              </a:ext>
            </a:extLst>
          </p:cNvPr>
          <p:cNvSpPr/>
          <p:nvPr/>
        </p:nvSpPr>
        <p:spPr>
          <a:xfrm>
            <a:off x="860238" y="2720282"/>
            <a:ext cx="186400" cy="186400"/>
          </a:xfrm>
          <a:prstGeom prst="ellipse">
            <a:avLst/>
          </a:prstGeom>
          <a:solidFill>
            <a:srgbClr val="3392F4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1" name="îşļîḓé">
            <a:extLst>
              <a:ext uri="{FF2B5EF4-FFF2-40B4-BE49-F238E27FC236}">
                <a16:creationId xmlns:a16="http://schemas.microsoft.com/office/drawing/2014/main" id="{E3C33C4D-F7F6-41C5-BB78-53A9F2962BC2}"/>
              </a:ext>
            </a:extLst>
          </p:cNvPr>
          <p:cNvSpPr/>
          <p:nvPr/>
        </p:nvSpPr>
        <p:spPr>
          <a:xfrm>
            <a:off x="3223650" y="2720282"/>
            <a:ext cx="186400" cy="186400"/>
          </a:xfrm>
          <a:prstGeom prst="ellipse">
            <a:avLst/>
          </a:prstGeom>
          <a:solidFill>
            <a:srgbClr val="B4B4BB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4" name="îṥlíḑé">
            <a:extLst>
              <a:ext uri="{FF2B5EF4-FFF2-40B4-BE49-F238E27FC236}">
                <a16:creationId xmlns:a16="http://schemas.microsoft.com/office/drawing/2014/main" id="{EA0BB8CC-46FA-4FFD-8C1C-8CD00CAA3697}"/>
              </a:ext>
            </a:extLst>
          </p:cNvPr>
          <p:cNvSpPr/>
          <p:nvPr/>
        </p:nvSpPr>
        <p:spPr>
          <a:xfrm>
            <a:off x="5587062" y="2720282"/>
            <a:ext cx="186400" cy="1864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57" name="îṡľîdè">
            <a:extLst>
              <a:ext uri="{FF2B5EF4-FFF2-40B4-BE49-F238E27FC236}">
                <a16:creationId xmlns:a16="http://schemas.microsoft.com/office/drawing/2014/main" id="{DA36D7FF-3439-465A-8FA2-47C8860E9104}"/>
              </a:ext>
            </a:extLst>
          </p:cNvPr>
          <p:cNvSpPr txBox="1"/>
          <p:nvPr/>
        </p:nvSpPr>
        <p:spPr>
          <a:xfrm>
            <a:off x="5487771" y="3172816"/>
            <a:ext cx="17319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比对后返还 正确或者错误的函数值</a:t>
            </a:r>
            <a:endParaRPr lang="en-US" altLang="zh-CN" sz="1600" b="1" dirty="0"/>
          </a:p>
        </p:txBody>
      </p:sp>
      <p:sp>
        <p:nvSpPr>
          <p:cNvPr id="3" name="ïṧļïḑe">
            <a:extLst>
              <a:ext uri="{FF2B5EF4-FFF2-40B4-BE49-F238E27FC236}">
                <a16:creationId xmlns:a16="http://schemas.microsoft.com/office/drawing/2014/main" id="{1FD49582-EE08-4BB8-BB23-555953FA9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答题验证</a:t>
            </a:r>
            <a:endParaRPr lang="en-GB" dirty="0"/>
          </a:p>
        </p:txBody>
      </p:sp>
      <p:sp>
        <p:nvSpPr>
          <p:cNvPr id="32" name="ï$ḻiďe">
            <a:extLst>
              <a:ext uri="{FF2B5EF4-FFF2-40B4-BE49-F238E27FC236}">
                <a16:creationId xmlns:a16="http://schemas.microsoft.com/office/drawing/2014/main" id="{487E9065-51E6-441A-9586-A085775DCB13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3145004" y="1273074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B4B4BB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sp>
        <p:nvSpPr>
          <p:cNvPr id="44" name="ïslíḍê">
            <a:extLst>
              <a:ext uri="{FF2B5EF4-FFF2-40B4-BE49-F238E27FC236}">
                <a16:creationId xmlns:a16="http://schemas.microsoft.com/office/drawing/2014/main" id="{8BDDA2FC-A0FB-4A0C-BE30-BDBCD19F70BD}"/>
              </a:ext>
            </a:extLst>
          </p:cNvPr>
          <p:cNvSpPr/>
          <p:nvPr/>
        </p:nvSpPr>
        <p:spPr bwMode="auto">
          <a:xfrm>
            <a:off x="3476984" y="1627564"/>
            <a:ext cx="299320" cy="328101"/>
          </a:xfrm>
          <a:custGeom>
            <a:avLst/>
            <a:gdLst>
              <a:gd name="connsiteX0" fmla="*/ 248770 w 495300"/>
              <a:gd name="connsiteY0" fmla="*/ 621 h 542925"/>
              <a:gd name="connsiteX1" fmla="*/ 496420 w 495300"/>
              <a:gd name="connsiteY1" fmla="*/ 248271 h 542925"/>
              <a:gd name="connsiteX2" fmla="*/ 323827 w 495300"/>
              <a:gd name="connsiteY2" fmla="*/ 484396 h 542925"/>
              <a:gd name="connsiteX3" fmla="*/ 346973 w 495300"/>
              <a:gd name="connsiteY3" fmla="*/ 524496 h 542925"/>
              <a:gd name="connsiteX4" fmla="*/ 420220 w 495300"/>
              <a:gd name="connsiteY4" fmla="*/ 524496 h 542925"/>
              <a:gd name="connsiteX5" fmla="*/ 420220 w 495300"/>
              <a:gd name="connsiteY5" fmla="*/ 543546 h 542925"/>
              <a:gd name="connsiteX6" fmla="*/ 77320 w 495300"/>
              <a:gd name="connsiteY6" fmla="*/ 543546 h 542925"/>
              <a:gd name="connsiteX7" fmla="*/ 77320 w 495300"/>
              <a:gd name="connsiteY7" fmla="*/ 524496 h 542925"/>
              <a:gd name="connsiteX8" fmla="*/ 150567 w 495300"/>
              <a:gd name="connsiteY8" fmla="*/ 524496 h 542925"/>
              <a:gd name="connsiteX9" fmla="*/ 173713 w 495300"/>
              <a:gd name="connsiteY9" fmla="*/ 484396 h 542925"/>
              <a:gd name="connsiteX10" fmla="*/ 1120 w 495300"/>
              <a:gd name="connsiteY10" fmla="*/ 248271 h 542925"/>
              <a:gd name="connsiteX11" fmla="*/ 248770 w 495300"/>
              <a:gd name="connsiteY11" fmla="*/ 621 h 542925"/>
              <a:gd name="connsiteX12" fmla="*/ 192763 w 495300"/>
              <a:gd name="connsiteY12" fmla="*/ 489539 h 542925"/>
              <a:gd name="connsiteX13" fmla="*/ 172570 w 495300"/>
              <a:gd name="connsiteY13" fmla="*/ 524496 h 542925"/>
              <a:gd name="connsiteX14" fmla="*/ 324970 w 495300"/>
              <a:gd name="connsiteY14" fmla="*/ 524496 h 542925"/>
              <a:gd name="connsiteX15" fmla="*/ 304777 w 495300"/>
              <a:gd name="connsiteY15" fmla="*/ 489539 h 542925"/>
              <a:gd name="connsiteX16" fmla="*/ 248770 w 495300"/>
              <a:gd name="connsiteY16" fmla="*/ 495921 h 542925"/>
              <a:gd name="connsiteX17" fmla="*/ 192763 w 495300"/>
              <a:gd name="connsiteY17" fmla="*/ 489539 h 542925"/>
              <a:gd name="connsiteX18" fmla="*/ 248770 w 495300"/>
              <a:gd name="connsiteY18" fmla="*/ 143496 h 542925"/>
              <a:gd name="connsiteX19" fmla="*/ 143995 w 495300"/>
              <a:gd name="connsiteY19" fmla="*/ 248271 h 542925"/>
              <a:gd name="connsiteX20" fmla="*/ 248770 w 495300"/>
              <a:gd name="connsiteY20" fmla="*/ 353046 h 542925"/>
              <a:gd name="connsiteX21" fmla="*/ 353545 w 495300"/>
              <a:gd name="connsiteY21" fmla="*/ 248271 h 542925"/>
              <a:gd name="connsiteX22" fmla="*/ 248770 w 495300"/>
              <a:gd name="connsiteY22" fmla="*/ 143496 h 542925"/>
              <a:gd name="connsiteX23" fmla="*/ 367833 w 495300"/>
              <a:gd name="connsiteY23" fmla="*/ 114921 h 542925"/>
              <a:gd name="connsiteX24" fmla="*/ 353545 w 495300"/>
              <a:gd name="connsiteY24" fmla="*/ 129209 h 542925"/>
              <a:gd name="connsiteX25" fmla="*/ 367833 w 495300"/>
              <a:gd name="connsiteY25" fmla="*/ 143496 h 542925"/>
              <a:gd name="connsiteX26" fmla="*/ 382120 w 495300"/>
              <a:gd name="connsiteY26" fmla="*/ 129209 h 542925"/>
              <a:gd name="connsiteX27" fmla="*/ 367833 w 495300"/>
              <a:gd name="connsiteY27" fmla="*/ 114921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8770" y="621"/>
                </a:moveTo>
                <a:cubicBezTo>
                  <a:pt x="385549" y="621"/>
                  <a:pt x="496420" y="111492"/>
                  <a:pt x="496420" y="248271"/>
                </a:cubicBezTo>
                <a:cubicBezTo>
                  <a:pt x="496420" y="358856"/>
                  <a:pt x="423935" y="452582"/>
                  <a:pt x="323827" y="484396"/>
                </a:cubicBezTo>
                <a:lnTo>
                  <a:pt x="346973" y="524496"/>
                </a:lnTo>
                <a:lnTo>
                  <a:pt x="420220" y="524496"/>
                </a:lnTo>
                <a:lnTo>
                  <a:pt x="420220" y="543546"/>
                </a:lnTo>
                <a:lnTo>
                  <a:pt x="77320" y="543546"/>
                </a:lnTo>
                <a:lnTo>
                  <a:pt x="77320" y="524496"/>
                </a:lnTo>
                <a:lnTo>
                  <a:pt x="150567" y="524496"/>
                </a:lnTo>
                <a:lnTo>
                  <a:pt x="173713" y="484396"/>
                </a:lnTo>
                <a:cubicBezTo>
                  <a:pt x="73605" y="452582"/>
                  <a:pt x="1120" y="358856"/>
                  <a:pt x="1120" y="248271"/>
                </a:cubicBezTo>
                <a:cubicBezTo>
                  <a:pt x="1120" y="111492"/>
                  <a:pt x="111991" y="621"/>
                  <a:pt x="248770" y="621"/>
                </a:cubicBezTo>
                <a:close/>
                <a:moveTo>
                  <a:pt x="192763" y="489539"/>
                </a:moveTo>
                <a:lnTo>
                  <a:pt x="172570" y="524496"/>
                </a:lnTo>
                <a:lnTo>
                  <a:pt x="324970" y="524496"/>
                </a:lnTo>
                <a:lnTo>
                  <a:pt x="304777" y="489539"/>
                </a:lnTo>
                <a:cubicBezTo>
                  <a:pt x="286775" y="493730"/>
                  <a:pt x="268010" y="495921"/>
                  <a:pt x="248770" y="495921"/>
                </a:cubicBezTo>
                <a:cubicBezTo>
                  <a:pt x="229530" y="495921"/>
                  <a:pt x="210765" y="493730"/>
                  <a:pt x="192763" y="489539"/>
                </a:cubicBezTo>
                <a:close/>
                <a:moveTo>
                  <a:pt x="248770" y="143496"/>
                </a:moveTo>
                <a:cubicBezTo>
                  <a:pt x="190858" y="143496"/>
                  <a:pt x="143995" y="190359"/>
                  <a:pt x="143995" y="248271"/>
                </a:cubicBezTo>
                <a:cubicBezTo>
                  <a:pt x="143995" y="306183"/>
                  <a:pt x="190858" y="353046"/>
                  <a:pt x="248770" y="353046"/>
                </a:cubicBezTo>
                <a:cubicBezTo>
                  <a:pt x="306682" y="353046"/>
                  <a:pt x="353545" y="306183"/>
                  <a:pt x="353545" y="248271"/>
                </a:cubicBezTo>
                <a:cubicBezTo>
                  <a:pt x="353545" y="190359"/>
                  <a:pt x="306682" y="143496"/>
                  <a:pt x="248770" y="143496"/>
                </a:cubicBezTo>
                <a:close/>
                <a:moveTo>
                  <a:pt x="367833" y="114921"/>
                </a:moveTo>
                <a:cubicBezTo>
                  <a:pt x="359927" y="114921"/>
                  <a:pt x="353545" y="121303"/>
                  <a:pt x="353545" y="129209"/>
                </a:cubicBezTo>
                <a:cubicBezTo>
                  <a:pt x="353545" y="137114"/>
                  <a:pt x="359927" y="143496"/>
                  <a:pt x="367833" y="143496"/>
                </a:cubicBezTo>
                <a:cubicBezTo>
                  <a:pt x="375738" y="143496"/>
                  <a:pt x="382120" y="137114"/>
                  <a:pt x="382120" y="129209"/>
                </a:cubicBezTo>
                <a:cubicBezTo>
                  <a:pt x="382120" y="121303"/>
                  <a:pt x="375738" y="114921"/>
                  <a:pt x="367833" y="1149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36" name="ísḷîḑè">
            <a:extLst>
              <a:ext uri="{FF2B5EF4-FFF2-40B4-BE49-F238E27FC236}">
                <a16:creationId xmlns:a16="http://schemas.microsoft.com/office/drawing/2014/main" id="{D36C22C8-80C8-433C-A5F6-C89024A724E9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5508416" y="1273074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îsļíḍe">
            <a:extLst>
              <a:ext uri="{FF2B5EF4-FFF2-40B4-BE49-F238E27FC236}">
                <a16:creationId xmlns:a16="http://schemas.microsoft.com/office/drawing/2014/main" id="{DC7FC176-5FF8-426F-8E71-9B3116FB52F5}"/>
              </a:ext>
            </a:extLst>
          </p:cNvPr>
          <p:cNvSpPr/>
          <p:nvPr/>
        </p:nvSpPr>
        <p:spPr bwMode="auto">
          <a:xfrm>
            <a:off x="5826005" y="1655040"/>
            <a:ext cx="328101" cy="273149"/>
          </a:xfrm>
          <a:custGeom>
            <a:avLst/>
            <a:gdLst>
              <a:gd name="connsiteX0" fmla="*/ 483573 w 526297"/>
              <a:gd name="connsiteY0" fmla="*/ 133971 h 438150"/>
              <a:gd name="connsiteX1" fmla="*/ 527674 w 526297"/>
              <a:gd name="connsiteY1" fmla="*/ 178072 h 438150"/>
              <a:gd name="connsiteX2" fmla="*/ 527579 w 526297"/>
              <a:gd name="connsiteY2" fmla="*/ 181501 h 438150"/>
              <a:gd name="connsiteX3" fmla="*/ 514244 w 526297"/>
              <a:gd name="connsiteY3" fmla="*/ 355237 h 438150"/>
              <a:gd name="connsiteX4" fmla="*/ 485764 w 526297"/>
              <a:gd name="connsiteY4" fmla="*/ 381621 h 438150"/>
              <a:gd name="connsiteX5" fmla="*/ 454998 w 526297"/>
              <a:gd name="connsiteY5" fmla="*/ 381621 h 438150"/>
              <a:gd name="connsiteX6" fmla="*/ 454998 w 526297"/>
              <a:gd name="connsiteY6" fmla="*/ 438771 h 438150"/>
              <a:gd name="connsiteX7" fmla="*/ 435948 w 526297"/>
              <a:gd name="connsiteY7" fmla="*/ 438771 h 438150"/>
              <a:gd name="connsiteX8" fmla="*/ 435948 w 526297"/>
              <a:gd name="connsiteY8" fmla="*/ 381621 h 438150"/>
              <a:gd name="connsiteX9" fmla="*/ 93048 w 526297"/>
              <a:gd name="connsiteY9" fmla="*/ 381621 h 438150"/>
              <a:gd name="connsiteX10" fmla="*/ 93048 w 526297"/>
              <a:gd name="connsiteY10" fmla="*/ 438771 h 438150"/>
              <a:gd name="connsiteX11" fmla="*/ 73998 w 526297"/>
              <a:gd name="connsiteY11" fmla="*/ 438771 h 438150"/>
              <a:gd name="connsiteX12" fmla="*/ 73998 w 526297"/>
              <a:gd name="connsiteY12" fmla="*/ 381621 h 438150"/>
              <a:gd name="connsiteX13" fmla="*/ 43328 w 526297"/>
              <a:gd name="connsiteY13" fmla="*/ 381621 h 438150"/>
              <a:gd name="connsiteX14" fmla="*/ 14848 w 526297"/>
              <a:gd name="connsiteY14" fmla="*/ 355237 h 438150"/>
              <a:gd name="connsiteX15" fmla="*/ 1513 w 526297"/>
              <a:gd name="connsiteY15" fmla="*/ 181501 h 438150"/>
              <a:gd name="connsiteX16" fmla="*/ 42089 w 526297"/>
              <a:gd name="connsiteY16" fmla="*/ 134162 h 438150"/>
              <a:gd name="connsiteX17" fmla="*/ 45518 w 526297"/>
              <a:gd name="connsiteY17" fmla="*/ 134066 h 438150"/>
              <a:gd name="connsiteX18" fmla="*/ 101906 w 526297"/>
              <a:gd name="connsiteY18" fmla="*/ 180834 h 438150"/>
              <a:gd name="connsiteX19" fmla="*/ 121623 w 526297"/>
              <a:gd name="connsiteY19" fmla="*/ 286371 h 438150"/>
              <a:gd name="connsiteX20" fmla="*/ 407373 w 526297"/>
              <a:gd name="connsiteY20" fmla="*/ 286371 h 438150"/>
              <a:gd name="connsiteX21" fmla="*/ 427185 w 526297"/>
              <a:gd name="connsiteY21" fmla="*/ 180739 h 438150"/>
              <a:gd name="connsiteX22" fmla="*/ 483573 w 526297"/>
              <a:gd name="connsiteY22" fmla="*/ 133971 h 438150"/>
              <a:gd name="connsiteX23" fmla="*/ 416898 w 526297"/>
              <a:gd name="connsiteY23" fmla="*/ 621 h 438150"/>
              <a:gd name="connsiteX24" fmla="*/ 483573 w 526297"/>
              <a:gd name="connsiteY24" fmla="*/ 67296 h 438150"/>
              <a:gd name="connsiteX25" fmla="*/ 483573 w 526297"/>
              <a:gd name="connsiteY25" fmla="*/ 115397 h 438150"/>
              <a:gd name="connsiteX26" fmla="*/ 476429 w 526297"/>
              <a:gd name="connsiteY26" fmla="*/ 114921 h 438150"/>
              <a:gd name="connsiteX27" fmla="*/ 412040 w 526297"/>
              <a:gd name="connsiteY27" fmla="*/ 166451 h 438150"/>
              <a:gd name="connsiteX28" fmla="*/ 411564 w 526297"/>
              <a:gd name="connsiteY28" fmla="*/ 168737 h 438150"/>
              <a:gd name="connsiteX29" fmla="*/ 393086 w 526297"/>
              <a:gd name="connsiteY29" fmla="*/ 267321 h 438150"/>
              <a:gd name="connsiteX30" fmla="*/ 135911 w 526297"/>
              <a:gd name="connsiteY30" fmla="*/ 267321 h 438150"/>
              <a:gd name="connsiteX31" fmla="*/ 117432 w 526297"/>
              <a:gd name="connsiteY31" fmla="*/ 168737 h 438150"/>
              <a:gd name="connsiteX32" fmla="*/ 52567 w 526297"/>
              <a:gd name="connsiteY32" fmla="*/ 114921 h 438150"/>
              <a:gd name="connsiteX33" fmla="*/ 54948 w 526297"/>
              <a:gd name="connsiteY33" fmla="*/ 67296 h 438150"/>
              <a:gd name="connsiteX34" fmla="*/ 121623 w 526297"/>
              <a:gd name="connsiteY34" fmla="*/ 621 h 438150"/>
              <a:gd name="connsiteX35" fmla="*/ 416898 w 526297"/>
              <a:gd name="connsiteY35" fmla="*/ 621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26297" h="438150">
                <a:moveTo>
                  <a:pt x="483573" y="133971"/>
                </a:moveTo>
                <a:cubicBezTo>
                  <a:pt x="507957" y="133971"/>
                  <a:pt x="527674" y="153688"/>
                  <a:pt x="527674" y="178072"/>
                </a:cubicBezTo>
                <a:cubicBezTo>
                  <a:pt x="527674" y="179215"/>
                  <a:pt x="527674" y="180358"/>
                  <a:pt x="527579" y="181501"/>
                </a:cubicBezTo>
                <a:lnTo>
                  <a:pt x="514244" y="355237"/>
                </a:lnTo>
                <a:cubicBezTo>
                  <a:pt x="513101" y="370096"/>
                  <a:pt x="500718" y="381621"/>
                  <a:pt x="485764" y="381621"/>
                </a:cubicBezTo>
                <a:lnTo>
                  <a:pt x="454998" y="381621"/>
                </a:lnTo>
                <a:lnTo>
                  <a:pt x="454998" y="438771"/>
                </a:lnTo>
                <a:lnTo>
                  <a:pt x="435948" y="438771"/>
                </a:lnTo>
                <a:lnTo>
                  <a:pt x="435948" y="381621"/>
                </a:lnTo>
                <a:lnTo>
                  <a:pt x="93048" y="381621"/>
                </a:lnTo>
                <a:lnTo>
                  <a:pt x="93048" y="438771"/>
                </a:lnTo>
                <a:lnTo>
                  <a:pt x="73998" y="438771"/>
                </a:lnTo>
                <a:lnTo>
                  <a:pt x="73998" y="381621"/>
                </a:lnTo>
                <a:lnTo>
                  <a:pt x="43328" y="381621"/>
                </a:lnTo>
                <a:cubicBezTo>
                  <a:pt x="28373" y="381621"/>
                  <a:pt x="15991" y="370096"/>
                  <a:pt x="14848" y="355237"/>
                </a:cubicBezTo>
                <a:lnTo>
                  <a:pt x="1513" y="181501"/>
                </a:lnTo>
                <a:cubicBezTo>
                  <a:pt x="-392" y="157212"/>
                  <a:pt x="17801" y="135971"/>
                  <a:pt x="42089" y="134162"/>
                </a:cubicBezTo>
                <a:cubicBezTo>
                  <a:pt x="43232" y="134066"/>
                  <a:pt x="44375" y="134066"/>
                  <a:pt x="45518" y="134066"/>
                </a:cubicBezTo>
                <a:cubicBezTo>
                  <a:pt x="73141" y="134066"/>
                  <a:pt x="96858" y="153688"/>
                  <a:pt x="101906" y="180834"/>
                </a:cubicBezTo>
                <a:lnTo>
                  <a:pt x="121623" y="286371"/>
                </a:lnTo>
                <a:lnTo>
                  <a:pt x="407373" y="286371"/>
                </a:lnTo>
                <a:lnTo>
                  <a:pt x="427185" y="180739"/>
                </a:lnTo>
                <a:cubicBezTo>
                  <a:pt x="432233" y="153592"/>
                  <a:pt x="455951" y="133971"/>
                  <a:pt x="483573" y="133971"/>
                </a:cubicBezTo>
                <a:close/>
                <a:moveTo>
                  <a:pt x="416898" y="621"/>
                </a:moveTo>
                <a:cubicBezTo>
                  <a:pt x="453760" y="621"/>
                  <a:pt x="483573" y="30434"/>
                  <a:pt x="483573" y="67296"/>
                </a:cubicBezTo>
                <a:lnTo>
                  <a:pt x="483573" y="115397"/>
                </a:lnTo>
                <a:cubicBezTo>
                  <a:pt x="481192" y="115112"/>
                  <a:pt x="478811" y="114921"/>
                  <a:pt x="476429" y="114921"/>
                </a:cubicBezTo>
                <a:cubicBezTo>
                  <a:pt x="445473" y="114921"/>
                  <a:pt x="418803" y="136448"/>
                  <a:pt x="412040" y="166451"/>
                </a:cubicBezTo>
                <a:lnTo>
                  <a:pt x="411564" y="168737"/>
                </a:lnTo>
                <a:lnTo>
                  <a:pt x="393086" y="267321"/>
                </a:lnTo>
                <a:lnTo>
                  <a:pt x="135911" y="267321"/>
                </a:lnTo>
                <a:lnTo>
                  <a:pt x="117432" y="168737"/>
                </a:lnTo>
                <a:cubicBezTo>
                  <a:pt x="111622" y="137495"/>
                  <a:pt x="84285" y="114921"/>
                  <a:pt x="52567" y="114921"/>
                </a:cubicBezTo>
                <a:lnTo>
                  <a:pt x="54948" y="67296"/>
                </a:lnTo>
                <a:cubicBezTo>
                  <a:pt x="54948" y="30434"/>
                  <a:pt x="84761" y="621"/>
                  <a:pt x="121623" y="621"/>
                </a:cubicBezTo>
                <a:lnTo>
                  <a:pt x="416898" y="6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3334551-C238-463A-9D15-2E085F47B410}"/>
              </a:ext>
            </a:extLst>
          </p:cNvPr>
          <p:cNvSpPr txBox="1"/>
          <p:nvPr/>
        </p:nvSpPr>
        <p:spPr>
          <a:xfrm>
            <a:off x="8863343" y="1782012"/>
            <a:ext cx="257933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V2</a:t>
            </a:r>
            <a:r>
              <a:rPr lang="zh-CN" altLang="en-US" dirty="0"/>
              <a:t>引入</a:t>
            </a:r>
            <a:r>
              <a:rPr lang="en-US" altLang="zh-CN" dirty="0" err="1"/>
              <a:t>Chainlink</a:t>
            </a:r>
            <a:r>
              <a:rPr lang="zh-CN" altLang="en-US" dirty="0"/>
              <a:t>预言机。</a:t>
            </a:r>
            <a:endParaRPr lang="en-US" altLang="zh-CN" dirty="0"/>
          </a:p>
          <a:p>
            <a:r>
              <a:rPr lang="en-US" altLang="zh-CN" dirty="0"/>
              <a:t>V1</a:t>
            </a:r>
            <a:r>
              <a:rPr lang="zh-CN" altLang="en-US" dirty="0"/>
              <a:t>的方案目前为了实现单词的验证确定</a:t>
            </a:r>
            <a:endParaRPr lang="en-US" altLang="zh-CN" dirty="0"/>
          </a:p>
          <a:p>
            <a:r>
              <a:rPr lang="zh-CN" altLang="en-US" dirty="0"/>
              <a:t>凡是完整答过题的用户都会知道正确答案顺序。</a:t>
            </a:r>
            <a:endParaRPr lang="en-US" altLang="zh-CN" dirty="0"/>
          </a:p>
          <a:p>
            <a:r>
              <a:rPr lang="zh-CN" altLang="en-US" dirty="0"/>
              <a:t>我们通过随机单词顺序以及和链接的地址进行联合哈希，完成机器的批量刷单。</a:t>
            </a:r>
            <a:endParaRPr lang="en-US" altLang="zh-CN" dirty="0"/>
          </a:p>
        </p:txBody>
      </p:sp>
      <p:sp>
        <p:nvSpPr>
          <p:cNvPr id="18" name="i$ľïďè">
            <a:extLst>
              <a:ext uri="{FF2B5EF4-FFF2-40B4-BE49-F238E27FC236}">
                <a16:creationId xmlns:a16="http://schemas.microsoft.com/office/drawing/2014/main" id="{B5A3D2D4-BEDF-4D77-AEA1-423CB2FF5423}"/>
              </a:ext>
            </a:extLst>
          </p:cNvPr>
          <p:cNvSpPr txBox="1"/>
          <p:nvPr/>
        </p:nvSpPr>
        <p:spPr>
          <a:xfrm>
            <a:off x="2760685" y="3172815"/>
            <a:ext cx="173191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使用</a:t>
            </a:r>
            <a:r>
              <a:rPr lang="en-US" altLang="zh-CN" sz="1600" b="1" dirty="0" err="1"/>
              <a:t>Chainlink</a:t>
            </a:r>
            <a:r>
              <a:rPr lang="zh-CN" altLang="en-US" sz="1600" b="1" dirty="0"/>
              <a:t>预言机进行 参数传递以及随机数生成</a:t>
            </a:r>
            <a:endParaRPr lang="en-US" altLang="zh-CN" sz="1600" b="1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69AADBB-37B7-48A7-B2AF-92609A516127}"/>
              </a:ext>
            </a:extLst>
          </p:cNvPr>
          <p:cNvSpPr/>
          <p:nvPr/>
        </p:nvSpPr>
        <p:spPr>
          <a:xfrm>
            <a:off x="660403" y="4725909"/>
            <a:ext cx="1095969" cy="5522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主合约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B981FEAE-CDE7-437F-B351-76882B2A2B89}"/>
              </a:ext>
            </a:extLst>
          </p:cNvPr>
          <p:cNvSpPr/>
          <p:nvPr/>
        </p:nvSpPr>
        <p:spPr>
          <a:xfrm>
            <a:off x="2381015" y="4725908"/>
            <a:ext cx="2111587" cy="5522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Chainlink</a:t>
            </a:r>
            <a:r>
              <a:rPr lang="zh-CN" altLang="en-US" dirty="0"/>
              <a:t>预言机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528DD23B-37B0-4B91-B9F9-08E2B94A43B9}"/>
              </a:ext>
            </a:extLst>
          </p:cNvPr>
          <p:cNvCxnSpPr>
            <a:cxnSpLocks/>
            <a:stCxn id="4" idx="3"/>
            <a:endCxn id="19" idx="1"/>
          </p:cNvCxnSpPr>
          <p:nvPr/>
        </p:nvCxnSpPr>
        <p:spPr>
          <a:xfrm flipV="1">
            <a:off x="1756372" y="5002039"/>
            <a:ext cx="6246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AC38EE00-60D1-49E1-9D3F-D31EDF55678D}"/>
              </a:ext>
            </a:extLst>
          </p:cNvPr>
          <p:cNvSpPr/>
          <p:nvPr/>
        </p:nvSpPr>
        <p:spPr>
          <a:xfrm>
            <a:off x="5033859" y="4725907"/>
            <a:ext cx="2665541" cy="5522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读取用户地址哈希作为参数传入验证合约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CB3644EC-88C6-498E-A5E8-E3E5A4327553}"/>
              </a:ext>
            </a:extLst>
          </p:cNvPr>
          <p:cNvCxnSpPr>
            <a:cxnSpLocks/>
            <a:stCxn id="19" idx="3"/>
            <a:endCxn id="22" idx="1"/>
          </p:cNvCxnSpPr>
          <p:nvPr/>
        </p:nvCxnSpPr>
        <p:spPr>
          <a:xfrm flipV="1">
            <a:off x="4492602" y="5002038"/>
            <a:ext cx="54125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C8F44C90-14E6-4DEC-9C17-7BB947E218E6}"/>
              </a:ext>
            </a:extLst>
          </p:cNvPr>
          <p:cNvSpPr/>
          <p:nvPr/>
        </p:nvSpPr>
        <p:spPr>
          <a:xfrm>
            <a:off x="5310835" y="5640106"/>
            <a:ext cx="2111587" cy="996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第一个单词哈希值</a:t>
            </a:r>
            <a:r>
              <a:rPr lang="en-US" altLang="zh-CN" dirty="0"/>
              <a:t>=</a:t>
            </a:r>
            <a:r>
              <a:rPr lang="en-US" altLang="zh-CN" sz="1800" b="0" i="0" dirty="0">
                <a:solidFill>
                  <a:srgbClr val="005CC5"/>
                </a:solidFill>
                <a:effectLst/>
                <a:latin typeface="SFMono-Regular"/>
              </a:rPr>
              <a:t> </a:t>
            </a:r>
            <a:r>
              <a:rPr lang="en-US" altLang="zh-CN" sz="2000" b="0" i="0" dirty="0">
                <a:solidFill>
                  <a:schemeClr val="tx1"/>
                </a:solidFill>
                <a:effectLst/>
                <a:latin typeface="SFMono-Regular"/>
              </a:rPr>
              <a:t>keccak256</a:t>
            </a:r>
            <a:r>
              <a:rPr lang="zh-CN" altLang="en-US" sz="2000" b="0" i="0" dirty="0">
                <a:solidFill>
                  <a:schemeClr val="tx1"/>
                </a:solidFill>
                <a:effectLst/>
                <a:latin typeface="SFMono-Regular"/>
              </a:rPr>
              <a:t>（地址</a:t>
            </a:r>
            <a:r>
              <a:rPr lang="en-US" altLang="zh-CN" sz="2000" b="0" i="0" dirty="0">
                <a:solidFill>
                  <a:schemeClr val="tx1"/>
                </a:solidFill>
                <a:effectLst/>
                <a:latin typeface="SFMono-Regular"/>
              </a:rPr>
              <a:t>+</a:t>
            </a:r>
            <a:r>
              <a:rPr lang="zh-CN" altLang="en-US" sz="2000" b="0" i="0" dirty="0">
                <a:solidFill>
                  <a:schemeClr val="tx1"/>
                </a:solidFill>
                <a:effectLst/>
                <a:latin typeface="SFMono-Regular"/>
              </a:rPr>
              <a:t>单词）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92955BD6-9B12-4EF3-B37F-CF7EF07C7A5B}"/>
              </a:ext>
            </a:extLst>
          </p:cNvPr>
          <p:cNvCxnSpPr>
            <a:cxnSpLocks/>
            <a:stCxn id="22" idx="2"/>
            <a:endCxn id="26" idx="0"/>
          </p:cNvCxnSpPr>
          <p:nvPr/>
        </p:nvCxnSpPr>
        <p:spPr>
          <a:xfrm flipH="1">
            <a:off x="6366629" y="5278168"/>
            <a:ext cx="1" cy="3619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BFE2F38F-61BC-4187-8D3E-A2888C507EE2}"/>
              </a:ext>
            </a:extLst>
          </p:cNvPr>
          <p:cNvSpPr/>
          <p:nvPr/>
        </p:nvSpPr>
        <p:spPr>
          <a:xfrm>
            <a:off x="8303301" y="4725906"/>
            <a:ext cx="2111587" cy="5522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词表</a:t>
            </a:r>
            <a:r>
              <a:rPr lang="en-US" altLang="zh-CN" dirty="0"/>
              <a:t>+</a:t>
            </a:r>
            <a:r>
              <a:rPr lang="zh-CN" altLang="en-US" dirty="0"/>
              <a:t>随机数</a:t>
            </a:r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BE9DD099-DED0-40B1-8F00-03246B15A687}"/>
              </a:ext>
            </a:extLst>
          </p:cNvPr>
          <p:cNvCxnSpPr>
            <a:stCxn id="33" idx="1"/>
            <a:endCxn id="22" idx="3"/>
          </p:cNvCxnSpPr>
          <p:nvPr/>
        </p:nvCxnSpPr>
        <p:spPr>
          <a:xfrm flipH="1">
            <a:off x="7699400" y="5002037"/>
            <a:ext cx="6039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11F8DB4E-A95E-462B-B792-B5EA61E4251B}"/>
              </a:ext>
            </a:extLst>
          </p:cNvPr>
          <p:cNvSpPr/>
          <p:nvPr/>
        </p:nvSpPr>
        <p:spPr>
          <a:xfrm>
            <a:off x="8303301" y="5640106"/>
            <a:ext cx="2111587" cy="996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后续单词哈希值</a:t>
            </a:r>
            <a:r>
              <a:rPr lang="en-US" altLang="zh-CN" dirty="0"/>
              <a:t>=</a:t>
            </a:r>
            <a:r>
              <a:rPr lang="en-US" altLang="zh-CN" sz="1800" b="0" i="0" dirty="0">
                <a:solidFill>
                  <a:srgbClr val="005CC5"/>
                </a:solidFill>
                <a:effectLst/>
                <a:latin typeface="SFMono-Regular"/>
              </a:rPr>
              <a:t> </a:t>
            </a:r>
            <a:r>
              <a:rPr lang="en-US" altLang="zh-CN" sz="2000" b="0" i="0" dirty="0">
                <a:solidFill>
                  <a:schemeClr val="tx1"/>
                </a:solidFill>
                <a:effectLst/>
                <a:latin typeface="SFMono-Regular"/>
              </a:rPr>
              <a:t>keccak256</a:t>
            </a:r>
            <a:r>
              <a:rPr lang="zh-CN" altLang="en-US" sz="2000" b="0" i="0" dirty="0">
                <a:solidFill>
                  <a:schemeClr val="tx1"/>
                </a:solidFill>
                <a:effectLst/>
                <a:latin typeface="SFMono-Regular"/>
              </a:rPr>
              <a:t>（上一个哈希</a:t>
            </a:r>
            <a:r>
              <a:rPr lang="en-US" altLang="zh-CN" sz="2000" b="0" i="0" dirty="0">
                <a:solidFill>
                  <a:schemeClr val="tx1"/>
                </a:solidFill>
                <a:effectLst/>
                <a:latin typeface="SFMono-Regular"/>
              </a:rPr>
              <a:t>+</a:t>
            </a:r>
            <a:r>
              <a:rPr lang="zh-CN" altLang="en-US" sz="2000" b="0" i="0" dirty="0">
                <a:solidFill>
                  <a:schemeClr val="tx1"/>
                </a:solidFill>
                <a:effectLst/>
                <a:latin typeface="SFMono-Regular"/>
              </a:rPr>
              <a:t>单词）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C393AD31-A8BD-4611-B432-30CBB4F7688A}"/>
              </a:ext>
            </a:extLst>
          </p:cNvPr>
          <p:cNvCxnSpPr>
            <a:stCxn id="26" idx="3"/>
            <a:endCxn id="35" idx="1"/>
          </p:cNvCxnSpPr>
          <p:nvPr/>
        </p:nvCxnSpPr>
        <p:spPr>
          <a:xfrm>
            <a:off x="7422422" y="6138148"/>
            <a:ext cx="8808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572138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ŝľiḓ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ŝḷíḑé">
            <a:extLst>
              <a:ext uri="{FF2B5EF4-FFF2-40B4-BE49-F238E27FC236}">
                <a16:creationId xmlns:a16="http://schemas.microsoft.com/office/drawing/2014/main" id="{D3C884DC-C58C-4D83-9157-478A0AECA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7103" y="2532606"/>
            <a:ext cx="5677105" cy="1133475"/>
          </a:xfrm>
        </p:spPr>
        <p:txBody>
          <a:bodyPr/>
          <a:lstStyle/>
          <a:p>
            <a:r>
              <a:rPr lang="zh-CN" altLang="en-US" dirty="0"/>
              <a:t>经济模型</a:t>
            </a:r>
          </a:p>
        </p:txBody>
      </p:sp>
      <p:sp>
        <p:nvSpPr>
          <p:cNvPr id="6" name="iSľïḑé">
            <a:extLst>
              <a:ext uri="{FF2B5EF4-FFF2-40B4-BE49-F238E27FC236}">
                <a16:creationId xmlns:a16="http://schemas.microsoft.com/office/drawing/2014/main" id="{1748D1BD-9822-4419-944F-4A7EC9020E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01009" y="2538394"/>
            <a:ext cx="1213794" cy="1200329"/>
          </a:xfrm>
        </p:spPr>
        <p:txBody>
          <a:bodyPr/>
          <a:lstStyle/>
          <a:p>
            <a:r>
              <a:rPr lang="en-US" altLang="zh-CN" dirty="0"/>
              <a:t>0</a:t>
            </a:r>
            <a:r>
              <a:rPr lang="en-US" altLang="zh-CN" sz="100" dirty="0"/>
              <a:t> </a:t>
            </a:r>
            <a:r>
              <a:rPr lang="en-US" altLang="zh-CN" dirty="0"/>
              <a:t>3</a:t>
            </a:r>
            <a:endParaRPr lang="en-GB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66D77CC-4E3D-4C09-8D29-C64239B432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34679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šľíḓ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ïṡļîdè">
            <a:extLst>
              <a:ext uri="{FF2B5EF4-FFF2-40B4-BE49-F238E27FC236}">
                <a16:creationId xmlns:a16="http://schemas.microsoft.com/office/drawing/2014/main" id="{4E361865-77C5-438D-851B-23E215874001}"/>
              </a:ext>
            </a:extLst>
          </p:cNvPr>
          <p:cNvSpPr txBox="1"/>
          <p:nvPr/>
        </p:nvSpPr>
        <p:spPr>
          <a:xfrm>
            <a:off x="8772274" y="5458364"/>
            <a:ext cx="671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Pool2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2" name="íŝḷïḍé">
            <a:extLst>
              <a:ext uri="{FF2B5EF4-FFF2-40B4-BE49-F238E27FC236}">
                <a16:creationId xmlns:a16="http://schemas.microsoft.com/office/drawing/2014/main" id="{1886FC11-192B-4EDF-A097-1FFB7CEB1A39}"/>
              </a:ext>
            </a:extLst>
          </p:cNvPr>
          <p:cNvSpPr txBox="1"/>
          <p:nvPr/>
        </p:nvSpPr>
        <p:spPr>
          <a:xfrm>
            <a:off x="2204028" y="5458365"/>
            <a:ext cx="8915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b="1" dirty="0"/>
              <a:t>NFT</a:t>
            </a:r>
            <a:r>
              <a:rPr lang="zh-CN" altLang="en-US" sz="1400" b="1" dirty="0"/>
              <a:t>勋章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4" name="îśḻíďè">
            <a:extLst>
              <a:ext uri="{FF2B5EF4-FFF2-40B4-BE49-F238E27FC236}">
                <a16:creationId xmlns:a16="http://schemas.microsoft.com/office/drawing/2014/main" id="{CD6929D3-18F5-4D11-B88D-0D2360D73ACD}"/>
              </a:ext>
            </a:extLst>
          </p:cNvPr>
          <p:cNvSpPr txBox="1"/>
          <p:nvPr/>
        </p:nvSpPr>
        <p:spPr>
          <a:xfrm>
            <a:off x="5575326" y="1028700"/>
            <a:ext cx="7809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altLang="zh-CN" sz="14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</a:rPr>
              <a:t>Etoken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6" name="iŝ1îďe">
            <a:extLst>
              <a:ext uri="{FF2B5EF4-FFF2-40B4-BE49-F238E27FC236}">
                <a16:creationId xmlns:a16="http://schemas.microsoft.com/office/drawing/2014/main" id="{506235F2-A576-43B2-B839-A94048FF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Etoken</a:t>
            </a:r>
            <a:endParaRPr lang="en-GB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6845FB37-69B0-4792-A8C7-9669A5910A51}"/>
              </a:ext>
            </a:extLst>
          </p:cNvPr>
          <p:cNvGrpSpPr/>
          <p:nvPr/>
        </p:nvGrpSpPr>
        <p:grpSpPr>
          <a:xfrm>
            <a:off x="3171748" y="1261776"/>
            <a:ext cx="5588143" cy="4840185"/>
            <a:chOff x="4542685" y="2780787"/>
            <a:chExt cx="3106631" cy="2690817"/>
          </a:xfrm>
        </p:grpSpPr>
        <p:sp>
          <p:nvSpPr>
            <p:cNvPr id="17" name="îṡlíḓê">
              <a:extLst>
                <a:ext uri="{FF2B5EF4-FFF2-40B4-BE49-F238E27FC236}">
                  <a16:creationId xmlns:a16="http://schemas.microsoft.com/office/drawing/2014/main" id="{E3C8C9AD-A384-47B6-BB36-7099B828E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2685" y="2780787"/>
              <a:ext cx="3106631" cy="2690817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chemeClr val="accent3">
                <a:lumMod val="90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í$ḻîḋé">
              <a:extLst>
                <a:ext uri="{FF2B5EF4-FFF2-40B4-BE49-F238E27FC236}">
                  <a16:creationId xmlns:a16="http://schemas.microsoft.com/office/drawing/2014/main" id="{8902C1A3-54C9-4939-9937-783AFDA79B41}"/>
                </a:ext>
              </a:extLst>
            </p:cNvPr>
            <p:cNvSpPr txBox="1"/>
            <p:nvPr/>
          </p:nvSpPr>
          <p:spPr>
            <a:xfrm>
              <a:off x="5836843" y="3282167"/>
              <a:ext cx="530915" cy="256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0</a:t>
              </a:r>
              <a:r>
                <a:rPr kumimoji="0" lang="en-US" altLang="zh-CN" sz="1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 </a:t>
              </a: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1</a:t>
              </a:r>
            </a:p>
          </p:txBody>
        </p:sp>
        <p:sp>
          <p:nvSpPr>
            <p:cNvPr id="8" name="ïŝľiďe">
              <a:extLst>
                <a:ext uri="{FF2B5EF4-FFF2-40B4-BE49-F238E27FC236}">
                  <a16:creationId xmlns:a16="http://schemas.microsoft.com/office/drawing/2014/main" id="{6EAFDFFD-79CB-4166-A400-8CC2094011CA}"/>
                </a:ext>
              </a:extLst>
            </p:cNvPr>
            <p:cNvSpPr txBox="1"/>
            <p:nvPr/>
          </p:nvSpPr>
          <p:spPr>
            <a:xfrm>
              <a:off x="6654129" y="4747207"/>
              <a:ext cx="530915" cy="256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0" lang="en-US" altLang="zh-CN" sz="24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</a:rPr>
                <a:t>0</a:t>
              </a:r>
              <a:r>
                <a:rPr kumimoji="0" lang="en-US" altLang="zh-CN" sz="1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</a:rPr>
                <a:t> </a:t>
              </a:r>
              <a:r>
                <a:rPr kumimoji="0" lang="en-US" altLang="zh-CN" sz="24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</a:rPr>
                <a:t>2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9" name="îṡlïḑé">
              <a:extLst>
                <a:ext uri="{FF2B5EF4-FFF2-40B4-BE49-F238E27FC236}">
                  <a16:creationId xmlns:a16="http://schemas.microsoft.com/office/drawing/2014/main" id="{510C5E09-C348-45E9-A4FE-475A3C12C70C}"/>
                </a:ext>
              </a:extLst>
            </p:cNvPr>
            <p:cNvSpPr txBox="1"/>
            <p:nvPr/>
          </p:nvSpPr>
          <p:spPr>
            <a:xfrm>
              <a:off x="5010160" y="4747208"/>
              <a:ext cx="530915" cy="2566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0" lang="en-US" altLang="zh-CN" sz="24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</a:rPr>
                <a:t>0</a:t>
              </a:r>
              <a:r>
                <a:rPr kumimoji="0" lang="en-US" altLang="zh-CN" sz="1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</a:rPr>
                <a:t> </a:t>
              </a:r>
              <a:r>
                <a:rPr kumimoji="0" lang="en-US" altLang="zh-CN" sz="2400" b="1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</a:rPr>
                <a:t>3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endParaRPr>
            </a:p>
          </p:txBody>
        </p:sp>
        <p:sp>
          <p:nvSpPr>
            <p:cNvPr id="18" name="îšḻiďè">
              <a:extLst>
                <a:ext uri="{FF2B5EF4-FFF2-40B4-BE49-F238E27FC236}">
                  <a16:creationId xmlns:a16="http://schemas.microsoft.com/office/drawing/2014/main" id="{371A2A6B-6578-4FDE-A62E-9A2E40CB82F0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5249178" y="3961617"/>
              <a:ext cx="1693644" cy="1466955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74436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ŝļïḍ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î$1íḋè">
            <a:extLst>
              <a:ext uri="{FF2B5EF4-FFF2-40B4-BE49-F238E27FC236}">
                <a16:creationId xmlns:a16="http://schemas.microsoft.com/office/drawing/2014/main" id="{0541741D-3FC6-42BB-8231-FDCB1AC69866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781592" y="1273074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3392F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cxnSp>
        <p:nvCxnSpPr>
          <p:cNvPr id="5" name="iŝliďé">
            <a:extLst>
              <a:ext uri="{FF2B5EF4-FFF2-40B4-BE49-F238E27FC236}">
                <a16:creationId xmlns:a16="http://schemas.microsoft.com/office/drawing/2014/main" id="{F9C289B5-8CF6-497D-B3F5-7622D6C43854}"/>
              </a:ext>
            </a:extLst>
          </p:cNvPr>
          <p:cNvCxnSpPr>
            <a:cxnSpLocks/>
          </p:cNvCxnSpPr>
          <p:nvPr/>
        </p:nvCxnSpPr>
        <p:spPr>
          <a:xfrm>
            <a:off x="1007172" y="2813482"/>
            <a:ext cx="7039648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$ľïďè">
            <a:extLst>
              <a:ext uri="{FF2B5EF4-FFF2-40B4-BE49-F238E27FC236}">
                <a16:creationId xmlns:a16="http://schemas.microsoft.com/office/drawing/2014/main" id="{D3337D47-7CC7-4483-8D6B-1C8A5DB4D161}"/>
              </a:ext>
            </a:extLst>
          </p:cNvPr>
          <p:cNvSpPr txBox="1"/>
          <p:nvPr/>
        </p:nvSpPr>
        <p:spPr>
          <a:xfrm>
            <a:off x="769721" y="3172816"/>
            <a:ext cx="17319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质押</a:t>
            </a:r>
            <a:r>
              <a:rPr lang="en-US" altLang="zh-CN" sz="1600" b="1" dirty="0"/>
              <a:t>ETH</a:t>
            </a:r>
            <a:r>
              <a:rPr lang="zh-CN" altLang="en-US" sz="1600" b="1" dirty="0"/>
              <a:t>进入合约</a:t>
            </a:r>
            <a:endParaRPr lang="en-US" altLang="zh-CN" sz="1600" b="1" dirty="0"/>
          </a:p>
          <a:p>
            <a:r>
              <a:rPr lang="zh-CN" altLang="en-US" sz="1600" b="1" dirty="0"/>
              <a:t>在合约发行</a:t>
            </a:r>
            <a:r>
              <a:rPr lang="en-US" altLang="zh-CN" sz="1600" b="1" dirty="0" err="1"/>
              <a:t>eeth</a:t>
            </a:r>
            <a:r>
              <a:rPr lang="en-US" altLang="zh-CN" sz="1600" b="1" dirty="0"/>
              <a:t>=Eth/</a:t>
            </a:r>
            <a:r>
              <a:rPr lang="en-US" altLang="zh-CN" sz="1600" b="1" dirty="0" err="1"/>
              <a:t>ExchangeRateNow</a:t>
            </a:r>
            <a:endParaRPr lang="en-US" altLang="zh-CN" sz="1600" b="1" dirty="0"/>
          </a:p>
        </p:txBody>
      </p:sp>
      <p:sp>
        <p:nvSpPr>
          <p:cNvPr id="30" name="îṥḷíďé">
            <a:extLst>
              <a:ext uri="{FF2B5EF4-FFF2-40B4-BE49-F238E27FC236}">
                <a16:creationId xmlns:a16="http://schemas.microsoft.com/office/drawing/2014/main" id="{05FCB776-5122-4C12-94F7-A3219FA96294}"/>
              </a:ext>
            </a:extLst>
          </p:cNvPr>
          <p:cNvSpPr/>
          <p:nvPr/>
        </p:nvSpPr>
        <p:spPr bwMode="auto">
          <a:xfrm>
            <a:off x="1102164" y="1627564"/>
            <a:ext cx="322136" cy="328101"/>
          </a:xfrm>
          <a:custGeom>
            <a:avLst/>
            <a:gdLst>
              <a:gd name="connsiteX0" fmla="*/ 257175 w 514350"/>
              <a:gd name="connsiteY0" fmla="*/ 266700 h 523875"/>
              <a:gd name="connsiteX1" fmla="*/ 390525 w 514350"/>
              <a:gd name="connsiteY1" fmla="*/ 133350 h 523875"/>
              <a:gd name="connsiteX2" fmla="*/ 257175 w 514350"/>
              <a:gd name="connsiteY2" fmla="*/ 0 h 523875"/>
              <a:gd name="connsiteX3" fmla="*/ 123825 w 514350"/>
              <a:gd name="connsiteY3" fmla="*/ 133350 h 523875"/>
              <a:gd name="connsiteX4" fmla="*/ 257175 w 514350"/>
              <a:gd name="connsiteY4" fmla="*/ 266700 h 523875"/>
              <a:gd name="connsiteX5" fmla="*/ 438150 w 514350"/>
              <a:gd name="connsiteY5" fmla="*/ 333375 h 523875"/>
              <a:gd name="connsiteX6" fmla="*/ 76200 w 514350"/>
              <a:gd name="connsiteY6" fmla="*/ 333375 h 523875"/>
              <a:gd name="connsiteX7" fmla="*/ 0 w 514350"/>
              <a:gd name="connsiteY7" fmla="*/ 409575 h 523875"/>
              <a:gd name="connsiteX8" fmla="*/ 0 w 514350"/>
              <a:gd name="connsiteY8" fmla="*/ 523875 h 523875"/>
              <a:gd name="connsiteX9" fmla="*/ 514350 w 514350"/>
              <a:gd name="connsiteY9" fmla="*/ 523875 h 523875"/>
              <a:gd name="connsiteX10" fmla="*/ 514350 w 514350"/>
              <a:gd name="connsiteY10" fmla="*/ 409575 h 523875"/>
              <a:gd name="connsiteX11" fmla="*/ 438150 w 514350"/>
              <a:gd name="connsiteY11" fmla="*/ 333375 h 523875"/>
              <a:gd name="connsiteX12" fmla="*/ 447675 w 514350"/>
              <a:gd name="connsiteY12" fmla="*/ 457200 h 523875"/>
              <a:gd name="connsiteX13" fmla="*/ 333375 w 514350"/>
              <a:gd name="connsiteY13" fmla="*/ 457200 h 523875"/>
              <a:gd name="connsiteX14" fmla="*/ 333375 w 514350"/>
              <a:gd name="connsiteY14" fmla="*/ 438150 h 523875"/>
              <a:gd name="connsiteX15" fmla="*/ 447675 w 514350"/>
              <a:gd name="connsiteY15" fmla="*/ 438150 h 523875"/>
              <a:gd name="connsiteX16" fmla="*/ 447675 w 514350"/>
              <a:gd name="connsiteY16" fmla="*/ 45720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4350" h="523875">
                <a:moveTo>
                  <a:pt x="257175" y="266700"/>
                </a:moveTo>
                <a:cubicBezTo>
                  <a:pt x="330518" y="266700"/>
                  <a:pt x="390525" y="206693"/>
                  <a:pt x="390525" y="133350"/>
                </a:cubicBezTo>
                <a:cubicBezTo>
                  <a:pt x="390525" y="60008"/>
                  <a:pt x="330518" y="0"/>
                  <a:pt x="257175" y="0"/>
                </a:cubicBezTo>
                <a:cubicBezTo>
                  <a:pt x="183833" y="0"/>
                  <a:pt x="123825" y="60008"/>
                  <a:pt x="123825" y="133350"/>
                </a:cubicBezTo>
                <a:cubicBezTo>
                  <a:pt x="123825" y="206693"/>
                  <a:pt x="183833" y="266700"/>
                  <a:pt x="257175" y="266700"/>
                </a:cubicBezTo>
                <a:close/>
                <a:moveTo>
                  <a:pt x="438150" y="333375"/>
                </a:moveTo>
                <a:lnTo>
                  <a:pt x="76200" y="333375"/>
                </a:lnTo>
                <a:cubicBezTo>
                  <a:pt x="34290" y="333375"/>
                  <a:pt x="0" y="367665"/>
                  <a:pt x="0" y="409575"/>
                </a:cubicBezTo>
                <a:lnTo>
                  <a:pt x="0" y="523875"/>
                </a:lnTo>
                <a:lnTo>
                  <a:pt x="514350" y="523875"/>
                </a:lnTo>
                <a:lnTo>
                  <a:pt x="514350" y="409575"/>
                </a:lnTo>
                <a:cubicBezTo>
                  <a:pt x="514350" y="367665"/>
                  <a:pt x="480060" y="333375"/>
                  <a:pt x="438150" y="333375"/>
                </a:cubicBezTo>
                <a:close/>
                <a:moveTo>
                  <a:pt x="447675" y="457200"/>
                </a:moveTo>
                <a:lnTo>
                  <a:pt x="333375" y="457200"/>
                </a:lnTo>
                <a:lnTo>
                  <a:pt x="333375" y="438150"/>
                </a:lnTo>
                <a:lnTo>
                  <a:pt x="447675" y="438150"/>
                </a:lnTo>
                <a:lnTo>
                  <a:pt x="447675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GB"/>
          </a:p>
        </p:txBody>
      </p:sp>
      <p:sp>
        <p:nvSpPr>
          <p:cNvPr id="6" name="íšḻidê">
            <a:extLst>
              <a:ext uri="{FF2B5EF4-FFF2-40B4-BE49-F238E27FC236}">
                <a16:creationId xmlns:a16="http://schemas.microsoft.com/office/drawing/2014/main" id="{4122C3AA-D607-40CC-9B3F-F0A4DE0A920F}"/>
              </a:ext>
            </a:extLst>
          </p:cNvPr>
          <p:cNvSpPr/>
          <p:nvPr/>
        </p:nvSpPr>
        <p:spPr>
          <a:xfrm>
            <a:off x="860238" y="2720282"/>
            <a:ext cx="186400" cy="186400"/>
          </a:xfrm>
          <a:prstGeom prst="ellipse">
            <a:avLst/>
          </a:prstGeom>
          <a:solidFill>
            <a:srgbClr val="3392F4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1" name="îşļîḓé">
            <a:extLst>
              <a:ext uri="{FF2B5EF4-FFF2-40B4-BE49-F238E27FC236}">
                <a16:creationId xmlns:a16="http://schemas.microsoft.com/office/drawing/2014/main" id="{E3C33C4D-F7F6-41C5-BB78-53A9F2962BC2}"/>
              </a:ext>
            </a:extLst>
          </p:cNvPr>
          <p:cNvSpPr/>
          <p:nvPr/>
        </p:nvSpPr>
        <p:spPr>
          <a:xfrm>
            <a:off x="3223650" y="2720282"/>
            <a:ext cx="186400" cy="186400"/>
          </a:xfrm>
          <a:prstGeom prst="ellipse">
            <a:avLst/>
          </a:prstGeom>
          <a:solidFill>
            <a:srgbClr val="B4B4BB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4" name="îṥlíḑé">
            <a:extLst>
              <a:ext uri="{FF2B5EF4-FFF2-40B4-BE49-F238E27FC236}">
                <a16:creationId xmlns:a16="http://schemas.microsoft.com/office/drawing/2014/main" id="{EA0BB8CC-46FA-4FFD-8C1C-8CD00CAA3697}"/>
              </a:ext>
            </a:extLst>
          </p:cNvPr>
          <p:cNvSpPr/>
          <p:nvPr/>
        </p:nvSpPr>
        <p:spPr>
          <a:xfrm>
            <a:off x="5587062" y="2720282"/>
            <a:ext cx="186400" cy="1864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57" name="îṡľîdè">
            <a:extLst>
              <a:ext uri="{FF2B5EF4-FFF2-40B4-BE49-F238E27FC236}">
                <a16:creationId xmlns:a16="http://schemas.microsoft.com/office/drawing/2014/main" id="{DA36D7FF-3439-465A-8FA2-47C8860E9104}"/>
              </a:ext>
            </a:extLst>
          </p:cNvPr>
          <p:cNvSpPr txBox="1"/>
          <p:nvPr/>
        </p:nvSpPr>
        <p:spPr>
          <a:xfrm>
            <a:off x="5487771" y="3172816"/>
            <a:ext cx="173191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在用户完成答对时，完全发放</a:t>
            </a:r>
            <a:r>
              <a:rPr lang="en-US" altLang="zh-CN" sz="1600" b="1" dirty="0" err="1"/>
              <a:t>eToken</a:t>
            </a:r>
            <a:r>
              <a:rPr lang="zh-CN" altLang="en-US" sz="1600" b="1" dirty="0"/>
              <a:t>。并铸造升级</a:t>
            </a:r>
            <a:r>
              <a:rPr lang="en-US" altLang="zh-CN" sz="1600" b="1" dirty="0"/>
              <a:t>NFT</a:t>
            </a:r>
            <a:r>
              <a:rPr lang="zh-CN" altLang="en-US" sz="1600" b="1" dirty="0"/>
              <a:t>。</a:t>
            </a:r>
            <a:endParaRPr lang="en-US" altLang="zh-CN" sz="1600" b="1" dirty="0"/>
          </a:p>
        </p:txBody>
      </p:sp>
      <p:sp>
        <p:nvSpPr>
          <p:cNvPr id="3" name="ïṧļïḑe">
            <a:extLst>
              <a:ext uri="{FF2B5EF4-FFF2-40B4-BE49-F238E27FC236}">
                <a16:creationId xmlns:a16="http://schemas.microsoft.com/office/drawing/2014/main" id="{1FD49582-EE08-4BB8-BB23-555953FA9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计数代币：</a:t>
            </a:r>
            <a:r>
              <a:rPr lang="en-US" altLang="zh-CN" dirty="0" err="1"/>
              <a:t>eToken</a:t>
            </a:r>
            <a:endParaRPr lang="en-GB" dirty="0"/>
          </a:p>
        </p:txBody>
      </p:sp>
      <p:sp>
        <p:nvSpPr>
          <p:cNvPr id="32" name="ï$ḻiďe">
            <a:extLst>
              <a:ext uri="{FF2B5EF4-FFF2-40B4-BE49-F238E27FC236}">
                <a16:creationId xmlns:a16="http://schemas.microsoft.com/office/drawing/2014/main" id="{487E9065-51E6-441A-9586-A085775DCB13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3145004" y="1273074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B4B4BB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sp>
        <p:nvSpPr>
          <p:cNvPr id="44" name="ïslíḍê">
            <a:extLst>
              <a:ext uri="{FF2B5EF4-FFF2-40B4-BE49-F238E27FC236}">
                <a16:creationId xmlns:a16="http://schemas.microsoft.com/office/drawing/2014/main" id="{8BDDA2FC-A0FB-4A0C-BE30-BDBCD19F70BD}"/>
              </a:ext>
            </a:extLst>
          </p:cNvPr>
          <p:cNvSpPr/>
          <p:nvPr/>
        </p:nvSpPr>
        <p:spPr bwMode="auto">
          <a:xfrm>
            <a:off x="3476984" y="1627564"/>
            <a:ext cx="299320" cy="328101"/>
          </a:xfrm>
          <a:custGeom>
            <a:avLst/>
            <a:gdLst>
              <a:gd name="connsiteX0" fmla="*/ 248770 w 495300"/>
              <a:gd name="connsiteY0" fmla="*/ 621 h 542925"/>
              <a:gd name="connsiteX1" fmla="*/ 496420 w 495300"/>
              <a:gd name="connsiteY1" fmla="*/ 248271 h 542925"/>
              <a:gd name="connsiteX2" fmla="*/ 323827 w 495300"/>
              <a:gd name="connsiteY2" fmla="*/ 484396 h 542925"/>
              <a:gd name="connsiteX3" fmla="*/ 346973 w 495300"/>
              <a:gd name="connsiteY3" fmla="*/ 524496 h 542925"/>
              <a:gd name="connsiteX4" fmla="*/ 420220 w 495300"/>
              <a:gd name="connsiteY4" fmla="*/ 524496 h 542925"/>
              <a:gd name="connsiteX5" fmla="*/ 420220 w 495300"/>
              <a:gd name="connsiteY5" fmla="*/ 543546 h 542925"/>
              <a:gd name="connsiteX6" fmla="*/ 77320 w 495300"/>
              <a:gd name="connsiteY6" fmla="*/ 543546 h 542925"/>
              <a:gd name="connsiteX7" fmla="*/ 77320 w 495300"/>
              <a:gd name="connsiteY7" fmla="*/ 524496 h 542925"/>
              <a:gd name="connsiteX8" fmla="*/ 150567 w 495300"/>
              <a:gd name="connsiteY8" fmla="*/ 524496 h 542925"/>
              <a:gd name="connsiteX9" fmla="*/ 173713 w 495300"/>
              <a:gd name="connsiteY9" fmla="*/ 484396 h 542925"/>
              <a:gd name="connsiteX10" fmla="*/ 1120 w 495300"/>
              <a:gd name="connsiteY10" fmla="*/ 248271 h 542925"/>
              <a:gd name="connsiteX11" fmla="*/ 248770 w 495300"/>
              <a:gd name="connsiteY11" fmla="*/ 621 h 542925"/>
              <a:gd name="connsiteX12" fmla="*/ 192763 w 495300"/>
              <a:gd name="connsiteY12" fmla="*/ 489539 h 542925"/>
              <a:gd name="connsiteX13" fmla="*/ 172570 w 495300"/>
              <a:gd name="connsiteY13" fmla="*/ 524496 h 542925"/>
              <a:gd name="connsiteX14" fmla="*/ 324970 w 495300"/>
              <a:gd name="connsiteY14" fmla="*/ 524496 h 542925"/>
              <a:gd name="connsiteX15" fmla="*/ 304777 w 495300"/>
              <a:gd name="connsiteY15" fmla="*/ 489539 h 542925"/>
              <a:gd name="connsiteX16" fmla="*/ 248770 w 495300"/>
              <a:gd name="connsiteY16" fmla="*/ 495921 h 542925"/>
              <a:gd name="connsiteX17" fmla="*/ 192763 w 495300"/>
              <a:gd name="connsiteY17" fmla="*/ 489539 h 542925"/>
              <a:gd name="connsiteX18" fmla="*/ 248770 w 495300"/>
              <a:gd name="connsiteY18" fmla="*/ 143496 h 542925"/>
              <a:gd name="connsiteX19" fmla="*/ 143995 w 495300"/>
              <a:gd name="connsiteY19" fmla="*/ 248271 h 542925"/>
              <a:gd name="connsiteX20" fmla="*/ 248770 w 495300"/>
              <a:gd name="connsiteY20" fmla="*/ 353046 h 542925"/>
              <a:gd name="connsiteX21" fmla="*/ 353545 w 495300"/>
              <a:gd name="connsiteY21" fmla="*/ 248271 h 542925"/>
              <a:gd name="connsiteX22" fmla="*/ 248770 w 495300"/>
              <a:gd name="connsiteY22" fmla="*/ 143496 h 542925"/>
              <a:gd name="connsiteX23" fmla="*/ 367833 w 495300"/>
              <a:gd name="connsiteY23" fmla="*/ 114921 h 542925"/>
              <a:gd name="connsiteX24" fmla="*/ 353545 w 495300"/>
              <a:gd name="connsiteY24" fmla="*/ 129209 h 542925"/>
              <a:gd name="connsiteX25" fmla="*/ 367833 w 495300"/>
              <a:gd name="connsiteY25" fmla="*/ 143496 h 542925"/>
              <a:gd name="connsiteX26" fmla="*/ 382120 w 495300"/>
              <a:gd name="connsiteY26" fmla="*/ 129209 h 542925"/>
              <a:gd name="connsiteX27" fmla="*/ 367833 w 495300"/>
              <a:gd name="connsiteY27" fmla="*/ 114921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8770" y="621"/>
                </a:moveTo>
                <a:cubicBezTo>
                  <a:pt x="385549" y="621"/>
                  <a:pt x="496420" y="111492"/>
                  <a:pt x="496420" y="248271"/>
                </a:cubicBezTo>
                <a:cubicBezTo>
                  <a:pt x="496420" y="358856"/>
                  <a:pt x="423935" y="452582"/>
                  <a:pt x="323827" y="484396"/>
                </a:cubicBezTo>
                <a:lnTo>
                  <a:pt x="346973" y="524496"/>
                </a:lnTo>
                <a:lnTo>
                  <a:pt x="420220" y="524496"/>
                </a:lnTo>
                <a:lnTo>
                  <a:pt x="420220" y="543546"/>
                </a:lnTo>
                <a:lnTo>
                  <a:pt x="77320" y="543546"/>
                </a:lnTo>
                <a:lnTo>
                  <a:pt x="77320" y="524496"/>
                </a:lnTo>
                <a:lnTo>
                  <a:pt x="150567" y="524496"/>
                </a:lnTo>
                <a:lnTo>
                  <a:pt x="173713" y="484396"/>
                </a:lnTo>
                <a:cubicBezTo>
                  <a:pt x="73605" y="452582"/>
                  <a:pt x="1120" y="358856"/>
                  <a:pt x="1120" y="248271"/>
                </a:cubicBezTo>
                <a:cubicBezTo>
                  <a:pt x="1120" y="111492"/>
                  <a:pt x="111991" y="621"/>
                  <a:pt x="248770" y="621"/>
                </a:cubicBezTo>
                <a:close/>
                <a:moveTo>
                  <a:pt x="192763" y="489539"/>
                </a:moveTo>
                <a:lnTo>
                  <a:pt x="172570" y="524496"/>
                </a:lnTo>
                <a:lnTo>
                  <a:pt x="324970" y="524496"/>
                </a:lnTo>
                <a:lnTo>
                  <a:pt x="304777" y="489539"/>
                </a:lnTo>
                <a:cubicBezTo>
                  <a:pt x="286775" y="493730"/>
                  <a:pt x="268010" y="495921"/>
                  <a:pt x="248770" y="495921"/>
                </a:cubicBezTo>
                <a:cubicBezTo>
                  <a:pt x="229530" y="495921"/>
                  <a:pt x="210765" y="493730"/>
                  <a:pt x="192763" y="489539"/>
                </a:cubicBezTo>
                <a:close/>
                <a:moveTo>
                  <a:pt x="248770" y="143496"/>
                </a:moveTo>
                <a:cubicBezTo>
                  <a:pt x="190858" y="143496"/>
                  <a:pt x="143995" y="190359"/>
                  <a:pt x="143995" y="248271"/>
                </a:cubicBezTo>
                <a:cubicBezTo>
                  <a:pt x="143995" y="306183"/>
                  <a:pt x="190858" y="353046"/>
                  <a:pt x="248770" y="353046"/>
                </a:cubicBezTo>
                <a:cubicBezTo>
                  <a:pt x="306682" y="353046"/>
                  <a:pt x="353545" y="306183"/>
                  <a:pt x="353545" y="248271"/>
                </a:cubicBezTo>
                <a:cubicBezTo>
                  <a:pt x="353545" y="190359"/>
                  <a:pt x="306682" y="143496"/>
                  <a:pt x="248770" y="143496"/>
                </a:cubicBezTo>
                <a:close/>
                <a:moveTo>
                  <a:pt x="367833" y="114921"/>
                </a:moveTo>
                <a:cubicBezTo>
                  <a:pt x="359927" y="114921"/>
                  <a:pt x="353545" y="121303"/>
                  <a:pt x="353545" y="129209"/>
                </a:cubicBezTo>
                <a:cubicBezTo>
                  <a:pt x="353545" y="137114"/>
                  <a:pt x="359927" y="143496"/>
                  <a:pt x="367833" y="143496"/>
                </a:cubicBezTo>
                <a:cubicBezTo>
                  <a:pt x="375738" y="143496"/>
                  <a:pt x="382120" y="137114"/>
                  <a:pt x="382120" y="129209"/>
                </a:cubicBezTo>
                <a:cubicBezTo>
                  <a:pt x="382120" y="121303"/>
                  <a:pt x="375738" y="114921"/>
                  <a:pt x="367833" y="1149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36" name="ísḷîḑè">
            <a:extLst>
              <a:ext uri="{FF2B5EF4-FFF2-40B4-BE49-F238E27FC236}">
                <a16:creationId xmlns:a16="http://schemas.microsoft.com/office/drawing/2014/main" id="{D36C22C8-80C8-433C-A5F6-C89024A724E9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5508416" y="1273074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îsļíḍe">
            <a:extLst>
              <a:ext uri="{FF2B5EF4-FFF2-40B4-BE49-F238E27FC236}">
                <a16:creationId xmlns:a16="http://schemas.microsoft.com/office/drawing/2014/main" id="{DC7FC176-5FF8-426F-8E71-9B3116FB52F5}"/>
              </a:ext>
            </a:extLst>
          </p:cNvPr>
          <p:cNvSpPr/>
          <p:nvPr/>
        </p:nvSpPr>
        <p:spPr bwMode="auto">
          <a:xfrm>
            <a:off x="5826005" y="1655040"/>
            <a:ext cx="328101" cy="273149"/>
          </a:xfrm>
          <a:custGeom>
            <a:avLst/>
            <a:gdLst>
              <a:gd name="connsiteX0" fmla="*/ 483573 w 526297"/>
              <a:gd name="connsiteY0" fmla="*/ 133971 h 438150"/>
              <a:gd name="connsiteX1" fmla="*/ 527674 w 526297"/>
              <a:gd name="connsiteY1" fmla="*/ 178072 h 438150"/>
              <a:gd name="connsiteX2" fmla="*/ 527579 w 526297"/>
              <a:gd name="connsiteY2" fmla="*/ 181501 h 438150"/>
              <a:gd name="connsiteX3" fmla="*/ 514244 w 526297"/>
              <a:gd name="connsiteY3" fmla="*/ 355237 h 438150"/>
              <a:gd name="connsiteX4" fmla="*/ 485764 w 526297"/>
              <a:gd name="connsiteY4" fmla="*/ 381621 h 438150"/>
              <a:gd name="connsiteX5" fmla="*/ 454998 w 526297"/>
              <a:gd name="connsiteY5" fmla="*/ 381621 h 438150"/>
              <a:gd name="connsiteX6" fmla="*/ 454998 w 526297"/>
              <a:gd name="connsiteY6" fmla="*/ 438771 h 438150"/>
              <a:gd name="connsiteX7" fmla="*/ 435948 w 526297"/>
              <a:gd name="connsiteY7" fmla="*/ 438771 h 438150"/>
              <a:gd name="connsiteX8" fmla="*/ 435948 w 526297"/>
              <a:gd name="connsiteY8" fmla="*/ 381621 h 438150"/>
              <a:gd name="connsiteX9" fmla="*/ 93048 w 526297"/>
              <a:gd name="connsiteY9" fmla="*/ 381621 h 438150"/>
              <a:gd name="connsiteX10" fmla="*/ 93048 w 526297"/>
              <a:gd name="connsiteY10" fmla="*/ 438771 h 438150"/>
              <a:gd name="connsiteX11" fmla="*/ 73998 w 526297"/>
              <a:gd name="connsiteY11" fmla="*/ 438771 h 438150"/>
              <a:gd name="connsiteX12" fmla="*/ 73998 w 526297"/>
              <a:gd name="connsiteY12" fmla="*/ 381621 h 438150"/>
              <a:gd name="connsiteX13" fmla="*/ 43328 w 526297"/>
              <a:gd name="connsiteY13" fmla="*/ 381621 h 438150"/>
              <a:gd name="connsiteX14" fmla="*/ 14848 w 526297"/>
              <a:gd name="connsiteY14" fmla="*/ 355237 h 438150"/>
              <a:gd name="connsiteX15" fmla="*/ 1513 w 526297"/>
              <a:gd name="connsiteY15" fmla="*/ 181501 h 438150"/>
              <a:gd name="connsiteX16" fmla="*/ 42089 w 526297"/>
              <a:gd name="connsiteY16" fmla="*/ 134162 h 438150"/>
              <a:gd name="connsiteX17" fmla="*/ 45518 w 526297"/>
              <a:gd name="connsiteY17" fmla="*/ 134066 h 438150"/>
              <a:gd name="connsiteX18" fmla="*/ 101906 w 526297"/>
              <a:gd name="connsiteY18" fmla="*/ 180834 h 438150"/>
              <a:gd name="connsiteX19" fmla="*/ 121623 w 526297"/>
              <a:gd name="connsiteY19" fmla="*/ 286371 h 438150"/>
              <a:gd name="connsiteX20" fmla="*/ 407373 w 526297"/>
              <a:gd name="connsiteY20" fmla="*/ 286371 h 438150"/>
              <a:gd name="connsiteX21" fmla="*/ 427185 w 526297"/>
              <a:gd name="connsiteY21" fmla="*/ 180739 h 438150"/>
              <a:gd name="connsiteX22" fmla="*/ 483573 w 526297"/>
              <a:gd name="connsiteY22" fmla="*/ 133971 h 438150"/>
              <a:gd name="connsiteX23" fmla="*/ 416898 w 526297"/>
              <a:gd name="connsiteY23" fmla="*/ 621 h 438150"/>
              <a:gd name="connsiteX24" fmla="*/ 483573 w 526297"/>
              <a:gd name="connsiteY24" fmla="*/ 67296 h 438150"/>
              <a:gd name="connsiteX25" fmla="*/ 483573 w 526297"/>
              <a:gd name="connsiteY25" fmla="*/ 115397 h 438150"/>
              <a:gd name="connsiteX26" fmla="*/ 476429 w 526297"/>
              <a:gd name="connsiteY26" fmla="*/ 114921 h 438150"/>
              <a:gd name="connsiteX27" fmla="*/ 412040 w 526297"/>
              <a:gd name="connsiteY27" fmla="*/ 166451 h 438150"/>
              <a:gd name="connsiteX28" fmla="*/ 411564 w 526297"/>
              <a:gd name="connsiteY28" fmla="*/ 168737 h 438150"/>
              <a:gd name="connsiteX29" fmla="*/ 393086 w 526297"/>
              <a:gd name="connsiteY29" fmla="*/ 267321 h 438150"/>
              <a:gd name="connsiteX30" fmla="*/ 135911 w 526297"/>
              <a:gd name="connsiteY30" fmla="*/ 267321 h 438150"/>
              <a:gd name="connsiteX31" fmla="*/ 117432 w 526297"/>
              <a:gd name="connsiteY31" fmla="*/ 168737 h 438150"/>
              <a:gd name="connsiteX32" fmla="*/ 52567 w 526297"/>
              <a:gd name="connsiteY32" fmla="*/ 114921 h 438150"/>
              <a:gd name="connsiteX33" fmla="*/ 54948 w 526297"/>
              <a:gd name="connsiteY33" fmla="*/ 67296 h 438150"/>
              <a:gd name="connsiteX34" fmla="*/ 121623 w 526297"/>
              <a:gd name="connsiteY34" fmla="*/ 621 h 438150"/>
              <a:gd name="connsiteX35" fmla="*/ 416898 w 526297"/>
              <a:gd name="connsiteY35" fmla="*/ 621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26297" h="438150">
                <a:moveTo>
                  <a:pt x="483573" y="133971"/>
                </a:moveTo>
                <a:cubicBezTo>
                  <a:pt x="507957" y="133971"/>
                  <a:pt x="527674" y="153688"/>
                  <a:pt x="527674" y="178072"/>
                </a:cubicBezTo>
                <a:cubicBezTo>
                  <a:pt x="527674" y="179215"/>
                  <a:pt x="527674" y="180358"/>
                  <a:pt x="527579" y="181501"/>
                </a:cubicBezTo>
                <a:lnTo>
                  <a:pt x="514244" y="355237"/>
                </a:lnTo>
                <a:cubicBezTo>
                  <a:pt x="513101" y="370096"/>
                  <a:pt x="500718" y="381621"/>
                  <a:pt x="485764" y="381621"/>
                </a:cubicBezTo>
                <a:lnTo>
                  <a:pt x="454998" y="381621"/>
                </a:lnTo>
                <a:lnTo>
                  <a:pt x="454998" y="438771"/>
                </a:lnTo>
                <a:lnTo>
                  <a:pt x="435948" y="438771"/>
                </a:lnTo>
                <a:lnTo>
                  <a:pt x="435948" y="381621"/>
                </a:lnTo>
                <a:lnTo>
                  <a:pt x="93048" y="381621"/>
                </a:lnTo>
                <a:lnTo>
                  <a:pt x="93048" y="438771"/>
                </a:lnTo>
                <a:lnTo>
                  <a:pt x="73998" y="438771"/>
                </a:lnTo>
                <a:lnTo>
                  <a:pt x="73998" y="381621"/>
                </a:lnTo>
                <a:lnTo>
                  <a:pt x="43328" y="381621"/>
                </a:lnTo>
                <a:cubicBezTo>
                  <a:pt x="28373" y="381621"/>
                  <a:pt x="15991" y="370096"/>
                  <a:pt x="14848" y="355237"/>
                </a:cubicBezTo>
                <a:lnTo>
                  <a:pt x="1513" y="181501"/>
                </a:lnTo>
                <a:cubicBezTo>
                  <a:pt x="-392" y="157212"/>
                  <a:pt x="17801" y="135971"/>
                  <a:pt x="42089" y="134162"/>
                </a:cubicBezTo>
                <a:cubicBezTo>
                  <a:pt x="43232" y="134066"/>
                  <a:pt x="44375" y="134066"/>
                  <a:pt x="45518" y="134066"/>
                </a:cubicBezTo>
                <a:cubicBezTo>
                  <a:pt x="73141" y="134066"/>
                  <a:pt x="96858" y="153688"/>
                  <a:pt x="101906" y="180834"/>
                </a:cubicBezTo>
                <a:lnTo>
                  <a:pt x="121623" y="286371"/>
                </a:lnTo>
                <a:lnTo>
                  <a:pt x="407373" y="286371"/>
                </a:lnTo>
                <a:lnTo>
                  <a:pt x="427185" y="180739"/>
                </a:lnTo>
                <a:cubicBezTo>
                  <a:pt x="432233" y="153592"/>
                  <a:pt x="455951" y="133971"/>
                  <a:pt x="483573" y="133971"/>
                </a:cubicBezTo>
                <a:close/>
                <a:moveTo>
                  <a:pt x="416898" y="621"/>
                </a:moveTo>
                <a:cubicBezTo>
                  <a:pt x="453760" y="621"/>
                  <a:pt x="483573" y="30434"/>
                  <a:pt x="483573" y="67296"/>
                </a:cubicBezTo>
                <a:lnTo>
                  <a:pt x="483573" y="115397"/>
                </a:lnTo>
                <a:cubicBezTo>
                  <a:pt x="481192" y="115112"/>
                  <a:pt x="478811" y="114921"/>
                  <a:pt x="476429" y="114921"/>
                </a:cubicBezTo>
                <a:cubicBezTo>
                  <a:pt x="445473" y="114921"/>
                  <a:pt x="418803" y="136448"/>
                  <a:pt x="412040" y="166451"/>
                </a:cubicBezTo>
                <a:lnTo>
                  <a:pt x="411564" y="168737"/>
                </a:lnTo>
                <a:lnTo>
                  <a:pt x="393086" y="267321"/>
                </a:lnTo>
                <a:lnTo>
                  <a:pt x="135911" y="267321"/>
                </a:lnTo>
                <a:lnTo>
                  <a:pt x="117432" y="168737"/>
                </a:lnTo>
                <a:cubicBezTo>
                  <a:pt x="111622" y="137495"/>
                  <a:pt x="84285" y="114921"/>
                  <a:pt x="52567" y="114921"/>
                </a:cubicBezTo>
                <a:lnTo>
                  <a:pt x="54948" y="67296"/>
                </a:lnTo>
                <a:cubicBezTo>
                  <a:pt x="54948" y="30434"/>
                  <a:pt x="84761" y="621"/>
                  <a:pt x="121623" y="621"/>
                </a:cubicBezTo>
                <a:lnTo>
                  <a:pt x="416898" y="6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8" name="i$ľïďè">
            <a:extLst>
              <a:ext uri="{FF2B5EF4-FFF2-40B4-BE49-F238E27FC236}">
                <a16:creationId xmlns:a16="http://schemas.microsoft.com/office/drawing/2014/main" id="{B5A3D2D4-BEDF-4D77-AEA1-423CB2FF5423}"/>
              </a:ext>
            </a:extLst>
          </p:cNvPr>
          <p:cNvSpPr txBox="1"/>
          <p:nvPr/>
        </p:nvSpPr>
        <p:spPr>
          <a:xfrm>
            <a:off x="2760685" y="3172815"/>
            <a:ext cx="173191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用户进行答题时回答正确，合约将</a:t>
            </a:r>
            <a:r>
              <a:rPr lang="en-US" altLang="zh-CN" sz="1600" b="1" dirty="0" err="1"/>
              <a:t>eeth</a:t>
            </a:r>
            <a:r>
              <a:rPr lang="zh-CN" altLang="en-US" sz="1600" b="1" dirty="0"/>
              <a:t>转入用户地址。错误，则将</a:t>
            </a:r>
            <a:r>
              <a:rPr lang="en-US" altLang="zh-CN" sz="1600" b="1" dirty="0" err="1"/>
              <a:t>eeth</a:t>
            </a:r>
            <a:r>
              <a:rPr lang="zh-CN" altLang="en-US" sz="1600" b="1" dirty="0"/>
              <a:t>一部分转入</a:t>
            </a:r>
            <a:r>
              <a:rPr lang="en-US" altLang="zh-CN" sz="1600" b="1" dirty="0"/>
              <a:t>pool2</a:t>
            </a:r>
            <a:r>
              <a:rPr lang="zh-CN" altLang="en-US" sz="1600" b="1" dirty="0"/>
              <a:t>，另一部分</a:t>
            </a:r>
            <a:r>
              <a:rPr lang="en-US" altLang="zh-CN" sz="1600" b="1" dirty="0"/>
              <a:t>Burn</a:t>
            </a:r>
            <a:r>
              <a:rPr lang="zh-CN" altLang="en-US" sz="1600" b="1" dirty="0"/>
              <a:t>。</a:t>
            </a:r>
            <a:endParaRPr lang="en-US" altLang="zh-CN" sz="1600" b="1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D1B7C9C-9C02-4932-ABEB-139D7DEF05C1}"/>
              </a:ext>
            </a:extLst>
          </p:cNvPr>
          <p:cNvSpPr txBox="1"/>
          <p:nvPr/>
        </p:nvSpPr>
        <p:spPr>
          <a:xfrm>
            <a:off x="660403" y="5778597"/>
            <a:ext cx="66316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 err="1"/>
              <a:t>ExchangeRate_ee</a:t>
            </a:r>
            <a:r>
              <a:rPr lang="en-US" altLang="zh-CN" sz="1800" b="1" dirty="0"/>
              <a:t>=</a:t>
            </a:r>
            <a:r>
              <a:rPr lang="en-US" altLang="zh-CN" b="1" dirty="0"/>
              <a:t>Eth/</a:t>
            </a:r>
            <a:r>
              <a:rPr lang="en-US" altLang="zh-CN" b="1" dirty="0" err="1"/>
              <a:t>eeth</a:t>
            </a:r>
            <a:endParaRPr lang="zh-CN" altLang="en-US" dirty="0"/>
          </a:p>
        </p:txBody>
      </p:sp>
      <p:graphicFrame>
        <p:nvGraphicFramePr>
          <p:cNvPr id="37" name="图表 36">
            <a:extLst>
              <a:ext uri="{FF2B5EF4-FFF2-40B4-BE49-F238E27FC236}">
                <a16:creationId xmlns:a16="http://schemas.microsoft.com/office/drawing/2014/main" id="{CD7A333D-81B4-4CC4-B381-01D67DB6A9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6332126"/>
              </p:ext>
            </p:extLst>
          </p:nvPr>
        </p:nvGraphicFramePr>
        <p:xfrm>
          <a:off x="7219688" y="162756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508332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ŝļïḍ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î$1íḋè">
            <a:extLst>
              <a:ext uri="{FF2B5EF4-FFF2-40B4-BE49-F238E27FC236}">
                <a16:creationId xmlns:a16="http://schemas.microsoft.com/office/drawing/2014/main" id="{0541741D-3FC6-42BB-8231-FDCB1AC69866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781592" y="1273074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3392F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cxnSp>
        <p:nvCxnSpPr>
          <p:cNvPr id="5" name="iŝliďé">
            <a:extLst>
              <a:ext uri="{FF2B5EF4-FFF2-40B4-BE49-F238E27FC236}">
                <a16:creationId xmlns:a16="http://schemas.microsoft.com/office/drawing/2014/main" id="{F9C289B5-8CF6-497D-B3F5-7622D6C43854}"/>
              </a:ext>
            </a:extLst>
          </p:cNvPr>
          <p:cNvCxnSpPr>
            <a:cxnSpLocks/>
          </p:cNvCxnSpPr>
          <p:nvPr/>
        </p:nvCxnSpPr>
        <p:spPr>
          <a:xfrm>
            <a:off x="1007172" y="2813482"/>
            <a:ext cx="7039648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$ľïďè">
            <a:extLst>
              <a:ext uri="{FF2B5EF4-FFF2-40B4-BE49-F238E27FC236}">
                <a16:creationId xmlns:a16="http://schemas.microsoft.com/office/drawing/2014/main" id="{D3337D47-7CC7-4483-8D6B-1C8A5DB4D161}"/>
              </a:ext>
            </a:extLst>
          </p:cNvPr>
          <p:cNvSpPr txBox="1"/>
          <p:nvPr/>
        </p:nvSpPr>
        <p:spPr>
          <a:xfrm>
            <a:off x="769721" y="3172816"/>
            <a:ext cx="17319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 err="1"/>
              <a:t>eToken</a:t>
            </a:r>
            <a:r>
              <a:rPr lang="zh-CN" altLang="en-US" sz="1600" b="1" dirty="0"/>
              <a:t>的模型导致了，先答题的用户将不断的收到答题错误的人的收益。</a:t>
            </a:r>
            <a:endParaRPr lang="en-US" altLang="zh-CN" sz="1600" b="1" dirty="0"/>
          </a:p>
        </p:txBody>
      </p:sp>
      <p:sp>
        <p:nvSpPr>
          <p:cNvPr id="30" name="îṥḷíďé">
            <a:extLst>
              <a:ext uri="{FF2B5EF4-FFF2-40B4-BE49-F238E27FC236}">
                <a16:creationId xmlns:a16="http://schemas.microsoft.com/office/drawing/2014/main" id="{05FCB776-5122-4C12-94F7-A3219FA96294}"/>
              </a:ext>
            </a:extLst>
          </p:cNvPr>
          <p:cNvSpPr/>
          <p:nvPr/>
        </p:nvSpPr>
        <p:spPr bwMode="auto">
          <a:xfrm>
            <a:off x="1102164" y="1627564"/>
            <a:ext cx="322136" cy="328101"/>
          </a:xfrm>
          <a:custGeom>
            <a:avLst/>
            <a:gdLst>
              <a:gd name="connsiteX0" fmla="*/ 257175 w 514350"/>
              <a:gd name="connsiteY0" fmla="*/ 266700 h 523875"/>
              <a:gd name="connsiteX1" fmla="*/ 390525 w 514350"/>
              <a:gd name="connsiteY1" fmla="*/ 133350 h 523875"/>
              <a:gd name="connsiteX2" fmla="*/ 257175 w 514350"/>
              <a:gd name="connsiteY2" fmla="*/ 0 h 523875"/>
              <a:gd name="connsiteX3" fmla="*/ 123825 w 514350"/>
              <a:gd name="connsiteY3" fmla="*/ 133350 h 523875"/>
              <a:gd name="connsiteX4" fmla="*/ 257175 w 514350"/>
              <a:gd name="connsiteY4" fmla="*/ 266700 h 523875"/>
              <a:gd name="connsiteX5" fmla="*/ 438150 w 514350"/>
              <a:gd name="connsiteY5" fmla="*/ 333375 h 523875"/>
              <a:gd name="connsiteX6" fmla="*/ 76200 w 514350"/>
              <a:gd name="connsiteY6" fmla="*/ 333375 h 523875"/>
              <a:gd name="connsiteX7" fmla="*/ 0 w 514350"/>
              <a:gd name="connsiteY7" fmla="*/ 409575 h 523875"/>
              <a:gd name="connsiteX8" fmla="*/ 0 w 514350"/>
              <a:gd name="connsiteY8" fmla="*/ 523875 h 523875"/>
              <a:gd name="connsiteX9" fmla="*/ 514350 w 514350"/>
              <a:gd name="connsiteY9" fmla="*/ 523875 h 523875"/>
              <a:gd name="connsiteX10" fmla="*/ 514350 w 514350"/>
              <a:gd name="connsiteY10" fmla="*/ 409575 h 523875"/>
              <a:gd name="connsiteX11" fmla="*/ 438150 w 514350"/>
              <a:gd name="connsiteY11" fmla="*/ 333375 h 523875"/>
              <a:gd name="connsiteX12" fmla="*/ 447675 w 514350"/>
              <a:gd name="connsiteY12" fmla="*/ 457200 h 523875"/>
              <a:gd name="connsiteX13" fmla="*/ 333375 w 514350"/>
              <a:gd name="connsiteY13" fmla="*/ 457200 h 523875"/>
              <a:gd name="connsiteX14" fmla="*/ 333375 w 514350"/>
              <a:gd name="connsiteY14" fmla="*/ 438150 h 523875"/>
              <a:gd name="connsiteX15" fmla="*/ 447675 w 514350"/>
              <a:gd name="connsiteY15" fmla="*/ 438150 h 523875"/>
              <a:gd name="connsiteX16" fmla="*/ 447675 w 514350"/>
              <a:gd name="connsiteY16" fmla="*/ 45720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4350" h="523875">
                <a:moveTo>
                  <a:pt x="257175" y="266700"/>
                </a:moveTo>
                <a:cubicBezTo>
                  <a:pt x="330518" y="266700"/>
                  <a:pt x="390525" y="206693"/>
                  <a:pt x="390525" y="133350"/>
                </a:cubicBezTo>
                <a:cubicBezTo>
                  <a:pt x="390525" y="60008"/>
                  <a:pt x="330518" y="0"/>
                  <a:pt x="257175" y="0"/>
                </a:cubicBezTo>
                <a:cubicBezTo>
                  <a:pt x="183833" y="0"/>
                  <a:pt x="123825" y="60008"/>
                  <a:pt x="123825" y="133350"/>
                </a:cubicBezTo>
                <a:cubicBezTo>
                  <a:pt x="123825" y="206693"/>
                  <a:pt x="183833" y="266700"/>
                  <a:pt x="257175" y="266700"/>
                </a:cubicBezTo>
                <a:close/>
                <a:moveTo>
                  <a:pt x="438150" y="333375"/>
                </a:moveTo>
                <a:lnTo>
                  <a:pt x="76200" y="333375"/>
                </a:lnTo>
                <a:cubicBezTo>
                  <a:pt x="34290" y="333375"/>
                  <a:pt x="0" y="367665"/>
                  <a:pt x="0" y="409575"/>
                </a:cubicBezTo>
                <a:lnTo>
                  <a:pt x="0" y="523875"/>
                </a:lnTo>
                <a:lnTo>
                  <a:pt x="514350" y="523875"/>
                </a:lnTo>
                <a:lnTo>
                  <a:pt x="514350" y="409575"/>
                </a:lnTo>
                <a:cubicBezTo>
                  <a:pt x="514350" y="367665"/>
                  <a:pt x="480060" y="333375"/>
                  <a:pt x="438150" y="333375"/>
                </a:cubicBezTo>
                <a:close/>
                <a:moveTo>
                  <a:pt x="447675" y="457200"/>
                </a:moveTo>
                <a:lnTo>
                  <a:pt x="333375" y="457200"/>
                </a:lnTo>
                <a:lnTo>
                  <a:pt x="333375" y="438150"/>
                </a:lnTo>
                <a:lnTo>
                  <a:pt x="447675" y="438150"/>
                </a:lnTo>
                <a:lnTo>
                  <a:pt x="447675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GB"/>
          </a:p>
        </p:txBody>
      </p:sp>
      <p:sp>
        <p:nvSpPr>
          <p:cNvPr id="6" name="íšḻidê">
            <a:extLst>
              <a:ext uri="{FF2B5EF4-FFF2-40B4-BE49-F238E27FC236}">
                <a16:creationId xmlns:a16="http://schemas.microsoft.com/office/drawing/2014/main" id="{4122C3AA-D607-40CC-9B3F-F0A4DE0A920F}"/>
              </a:ext>
            </a:extLst>
          </p:cNvPr>
          <p:cNvSpPr/>
          <p:nvPr/>
        </p:nvSpPr>
        <p:spPr>
          <a:xfrm>
            <a:off x="860238" y="2720282"/>
            <a:ext cx="186400" cy="186400"/>
          </a:xfrm>
          <a:prstGeom prst="ellipse">
            <a:avLst/>
          </a:prstGeom>
          <a:solidFill>
            <a:srgbClr val="3392F4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1" name="îşļîḓé">
            <a:extLst>
              <a:ext uri="{FF2B5EF4-FFF2-40B4-BE49-F238E27FC236}">
                <a16:creationId xmlns:a16="http://schemas.microsoft.com/office/drawing/2014/main" id="{E3C33C4D-F7F6-41C5-BB78-53A9F2962BC2}"/>
              </a:ext>
            </a:extLst>
          </p:cNvPr>
          <p:cNvSpPr/>
          <p:nvPr/>
        </p:nvSpPr>
        <p:spPr>
          <a:xfrm>
            <a:off x="3223650" y="2720282"/>
            <a:ext cx="186400" cy="186400"/>
          </a:xfrm>
          <a:prstGeom prst="ellipse">
            <a:avLst/>
          </a:prstGeom>
          <a:solidFill>
            <a:srgbClr val="B4B4BB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4" name="îṥlíḑé">
            <a:extLst>
              <a:ext uri="{FF2B5EF4-FFF2-40B4-BE49-F238E27FC236}">
                <a16:creationId xmlns:a16="http://schemas.microsoft.com/office/drawing/2014/main" id="{EA0BB8CC-46FA-4FFD-8C1C-8CD00CAA3697}"/>
              </a:ext>
            </a:extLst>
          </p:cNvPr>
          <p:cNvSpPr/>
          <p:nvPr/>
        </p:nvSpPr>
        <p:spPr>
          <a:xfrm>
            <a:off x="5587062" y="2720282"/>
            <a:ext cx="186400" cy="1864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57" name="îṡľîdè">
            <a:extLst>
              <a:ext uri="{FF2B5EF4-FFF2-40B4-BE49-F238E27FC236}">
                <a16:creationId xmlns:a16="http://schemas.microsoft.com/office/drawing/2014/main" id="{DA36D7FF-3439-465A-8FA2-47C8860E9104}"/>
              </a:ext>
            </a:extLst>
          </p:cNvPr>
          <p:cNvSpPr txBox="1"/>
          <p:nvPr/>
        </p:nvSpPr>
        <p:spPr>
          <a:xfrm>
            <a:off x="5487771" y="3172816"/>
            <a:ext cx="17319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用户越早去兑换回代币，则收益越高。</a:t>
            </a:r>
            <a:endParaRPr lang="en-US" altLang="zh-CN" sz="1600" b="1" dirty="0"/>
          </a:p>
        </p:txBody>
      </p:sp>
      <p:sp>
        <p:nvSpPr>
          <p:cNvPr id="3" name="ïṧļïḑe">
            <a:extLst>
              <a:ext uri="{FF2B5EF4-FFF2-40B4-BE49-F238E27FC236}">
                <a16:creationId xmlns:a16="http://schemas.microsoft.com/office/drawing/2014/main" id="{1FD49582-EE08-4BB8-BB23-555953FA9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收益池：</a:t>
            </a:r>
            <a:r>
              <a:rPr lang="en-US" altLang="zh-CN" dirty="0"/>
              <a:t>pool2</a:t>
            </a:r>
            <a:endParaRPr lang="en-GB" dirty="0"/>
          </a:p>
        </p:txBody>
      </p:sp>
      <p:sp>
        <p:nvSpPr>
          <p:cNvPr id="32" name="ï$ḻiďe">
            <a:extLst>
              <a:ext uri="{FF2B5EF4-FFF2-40B4-BE49-F238E27FC236}">
                <a16:creationId xmlns:a16="http://schemas.microsoft.com/office/drawing/2014/main" id="{487E9065-51E6-441A-9586-A085775DCB13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3145004" y="1273074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B4B4BB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sp>
        <p:nvSpPr>
          <p:cNvPr id="44" name="ïslíḍê">
            <a:extLst>
              <a:ext uri="{FF2B5EF4-FFF2-40B4-BE49-F238E27FC236}">
                <a16:creationId xmlns:a16="http://schemas.microsoft.com/office/drawing/2014/main" id="{8BDDA2FC-A0FB-4A0C-BE30-BDBCD19F70BD}"/>
              </a:ext>
            </a:extLst>
          </p:cNvPr>
          <p:cNvSpPr/>
          <p:nvPr/>
        </p:nvSpPr>
        <p:spPr bwMode="auto">
          <a:xfrm>
            <a:off x="3476984" y="1627564"/>
            <a:ext cx="299320" cy="328101"/>
          </a:xfrm>
          <a:custGeom>
            <a:avLst/>
            <a:gdLst>
              <a:gd name="connsiteX0" fmla="*/ 248770 w 495300"/>
              <a:gd name="connsiteY0" fmla="*/ 621 h 542925"/>
              <a:gd name="connsiteX1" fmla="*/ 496420 w 495300"/>
              <a:gd name="connsiteY1" fmla="*/ 248271 h 542925"/>
              <a:gd name="connsiteX2" fmla="*/ 323827 w 495300"/>
              <a:gd name="connsiteY2" fmla="*/ 484396 h 542925"/>
              <a:gd name="connsiteX3" fmla="*/ 346973 w 495300"/>
              <a:gd name="connsiteY3" fmla="*/ 524496 h 542925"/>
              <a:gd name="connsiteX4" fmla="*/ 420220 w 495300"/>
              <a:gd name="connsiteY4" fmla="*/ 524496 h 542925"/>
              <a:gd name="connsiteX5" fmla="*/ 420220 w 495300"/>
              <a:gd name="connsiteY5" fmla="*/ 543546 h 542925"/>
              <a:gd name="connsiteX6" fmla="*/ 77320 w 495300"/>
              <a:gd name="connsiteY6" fmla="*/ 543546 h 542925"/>
              <a:gd name="connsiteX7" fmla="*/ 77320 w 495300"/>
              <a:gd name="connsiteY7" fmla="*/ 524496 h 542925"/>
              <a:gd name="connsiteX8" fmla="*/ 150567 w 495300"/>
              <a:gd name="connsiteY8" fmla="*/ 524496 h 542925"/>
              <a:gd name="connsiteX9" fmla="*/ 173713 w 495300"/>
              <a:gd name="connsiteY9" fmla="*/ 484396 h 542925"/>
              <a:gd name="connsiteX10" fmla="*/ 1120 w 495300"/>
              <a:gd name="connsiteY10" fmla="*/ 248271 h 542925"/>
              <a:gd name="connsiteX11" fmla="*/ 248770 w 495300"/>
              <a:gd name="connsiteY11" fmla="*/ 621 h 542925"/>
              <a:gd name="connsiteX12" fmla="*/ 192763 w 495300"/>
              <a:gd name="connsiteY12" fmla="*/ 489539 h 542925"/>
              <a:gd name="connsiteX13" fmla="*/ 172570 w 495300"/>
              <a:gd name="connsiteY13" fmla="*/ 524496 h 542925"/>
              <a:gd name="connsiteX14" fmla="*/ 324970 w 495300"/>
              <a:gd name="connsiteY14" fmla="*/ 524496 h 542925"/>
              <a:gd name="connsiteX15" fmla="*/ 304777 w 495300"/>
              <a:gd name="connsiteY15" fmla="*/ 489539 h 542925"/>
              <a:gd name="connsiteX16" fmla="*/ 248770 w 495300"/>
              <a:gd name="connsiteY16" fmla="*/ 495921 h 542925"/>
              <a:gd name="connsiteX17" fmla="*/ 192763 w 495300"/>
              <a:gd name="connsiteY17" fmla="*/ 489539 h 542925"/>
              <a:gd name="connsiteX18" fmla="*/ 248770 w 495300"/>
              <a:gd name="connsiteY18" fmla="*/ 143496 h 542925"/>
              <a:gd name="connsiteX19" fmla="*/ 143995 w 495300"/>
              <a:gd name="connsiteY19" fmla="*/ 248271 h 542925"/>
              <a:gd name="connsiteX20" fmla="*/ 248770 w 495300"/>
              <a:gd name="connsiteY20" fmla="*/ 353046 h 542925"/>
              <a:gd name="connsiteX21" fmla="*/ 353545 w 495300"/>
              <a:gd name="connsiteY21" fmla="*/ 248271 h 542925"/>
              <a:gd name="connsiteX22" fmla="*/ 248770 w 495300"/>
              <a:gd name="connsiteY22" fmla="*/ 143496 h 542925"/>
              <a:gd name="connsiteX23" fmla="*/ 367833 w 495300"/>
              <a:gd name="connsiteY23" fmla="*/ 114921 h 542925"/>
              <a:gd name="connsiteX24" fmla="*/ 353545 w 495300"/>
              <a:gd name="connsiteY24" fmla="*/ 129209 h 542925"/>
              <a:gd name="connsiteX25" fmla="*/ 367833 w 495300"/>
              <a:gd name="connsiteY25" fmla="*/ 143496 h 542925"/>
              <a:gd name="connsiteX26" fmla="*/ 382120 w 495300"/>
              <a:gd name="connsiteY26" fmla="*/ 129209 h 542925"/>
              <a:gd name="connsiteX27" fmla="*/ 367833 w 495300"/>
              <a:gd name="connsiteY27" fmla="*/ 114921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8770" y="621"/>
                </a:moveTo>
                <a:cubicBezTo>
                  <a:pt x="385549" y="621"/>
                  <a:pt x="496420" y="111492"/>
                  <a:pt x="496420" y="248271"/>
                </a:cubicBezTo>
                <a:cubicBezTo>
                  <a:pt x="496420" y="358856"/>
                  <a:pt x="423935" y="452582"/>
                  <a:pt x="323827" y="484396"/>
                </a:cubicBezTo>
                <a:lnTo>
                  <a:pt x="346973" y="524496"/>
                </a:lnTo>
                <a:lnTo>
                  <a:pt x="420220" y="524496"/>
                </a:lnTo>
                <a:lnTo>
                  <a:pt x="420220" y="543546"/>
                </a:lnTo>
                <a:lnTo>
                  <a:pt x="77320" y="543546"/>
                </a:lnTo>
                <a:lnTo>
                  <a:pt x="77320" y="524496"/>
                </a:lnTo>
                <a:lnTo>
                  <a:pt x="150567" y="524496"/>
                </a:lnTo>
                <a:lnTo>
                  <a:pt x="173713" y="484396"/>
                </a:lnTo>
                <a:cubicBezTo>
                  <a:pt x="73605" y="452582"/>
                  <a:pt x="1120" y="358856"/>
                  <a:pt x="1120" y="248271"/>
                </a:cubicBezTo>
                <a:cubicBezTo>
                  <a:pt x="1120" y="111492"/>
                  <a:pt x="111991" y="621"/>
                  <a:pt x="248770" y="621"/>
                </a:cubicBezTo>
                <a:close/>
                <a:moveTo>
                  <a:pt x="192763" y="489539"/>
                </a:moveTo>
                <a:lnTo>
                  <a:pt x="172570" y="524496"/>
                </a:lnTo>
                <a:lnTo>
                  <a:pt x="324970" y="524496"/>
                </a:lnTo>
                <a:lnTo>
                  <a:pt x="304777" y="489539"/>
                </a:lnTo>
                <a:cubicBezTo>
                  <a:pt x="286775" y="493730"/>
                  <a:pt x="268010" y="495921"/>
                  <a:pt x="248770" y="495921"/>
                </a:cubicBezTo>
                <a:cubicBezTo>
                  <a:pt x="229530" y="495921"/>
                  <a:pt x="210765" y="493730"/>
                  <a:pt x="192763" y="489539"/>
                </a:cubicBezTo>
                <a:close/>
                <a:moveTo>
                  <a:pt x="248770" y="143496"/>
                </a:moveTo>
                <a:cubicBezTo>
                  <a:pt x="190858" y="143496"/>
                  <a:pt x="143995" y="190359"/>
                  <a:pt x="143995" y="248271"/>
                </a:cubicBezTo>
                <a:cubicBezTo>
                  <a:pt x="143995" y="306183"/>
                  <a:pt x="190858" y="353046"/>
                  <a:pt x="248770" y="353046"/>
                </a:cubicBezTo>
                <a:cubicBezTo>
                  <a:pt x="306682" y="353046"/>
                  <a:pt x="353545" y="306183"/>
                  <a:pt x="353545" y="248271"/>
                </a:cubicBezTo>
                <a:cubicBezTo>
                  <a:pt x="353545" y="190359"/>
                  <a:pt x="306682" y="143496"/>
                  <a:pt x="248770" y="143496"/>
                </a:cubicBezTo>
                <a:close/>
                <a:moveTo>
                  <a:pt x="367833" y="114921"/>
                </a:moveTo>
                <a:cubicBezTo>
                  <a:pt x="359927" y="114921"/>
                  <a:pt x="353545" y="121303"/>
                  <a:pt x="353545" y="129209"/>
                </a:cubicBezTo>
                <a:cubicBezTo>
                  <a:pt x="353545" y="137114"/>
                  <a:pt x="359927" y="143496"/>
                  <a:pt x="367833" y="143496"/>
                </a:cubicBezTo>
                <a:cubicBezTo>
                  <a:pt x="375738" y="143496"/>
                  <a:pt x="382120" y="137114"/>
                  <a:pt x="382120" y="129209"/>
                </a:cubicBezTo>
                <a:cubicBezTo>
                  <a:pt x="382120" y="121303"/>
                  <a:pt x="375738" y="114921"/>
                  <a:pt x="367833" y="1149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36" name="ísḷîḑè">
            <a:extLst>
              <a:ext uri="{FF2B5EF4-FFF2-40B4-BE49-F238E27FC236}">
                <a16:creationId xmlns:a16="http://schemas.microsoft.com/office/drawing/2014/main" id="{D36C22C8-80C8-433C-A5F6-C89024A724E9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5508416" y="1273074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îsļíḍe">
            <a:extLst>
              <a:ext uri="{FF2B5EF4-FFF2-40B4-BE49-F238E27FC236}">
                <a16:creationId xmlns:a16="http://schemas.microsoft.com/office/drawing/2014/main" id="{DC7FC176-5FF8-426F-8E71-9B3116FB52F5}"/>
              </a:ext>
            </a:extLst>
          </p:cNvPr>
          <p:cNvSpPr/>
          <p:nvPr/>
        </p:nvSpPr>
        <p:spPr bwMode="auto">
          <a:xfrm>
            <a:off x="5826005" y="1655040"/>
            <a:ext cx="328101" cy="273149"/>
          </a:xfrm>
          <a:custGeom>
            <a:avLst/>
            <a:gdLst>
              <a:gd name="connsiteX0" fmla="*/ 483573 w 526297"/>
              <a:gd name="connsiteY0" fmla="*/ 133971 h 438150"/>
              <a:gd name="connsiteX1" fmla="*/ 527674 w 526297"/>
              <a:gd name="connsiteY1" fmla="*/ 178072 h 438150"/>
              <a:gd name="connsiteX2" fmla="*/ 527579 w 526297"/>
              <a:gd name="connsiteY2" fmla="*/ 181501 h 438150"/>
              <a:gd name="connsiteX3" fmla="*/ 514244 w 526297"/>
              <a:gd name="connsiteY3" fmla="*/ 355237 h 438150"/>
              <a:gd name="connsiteX4" fmla="*/ 485764 w 526297"/>
              <a:gd name="connsiteY4" fmla="*/ 381621 h 438150"/>
              <a:gd name="connsiteX5" fmla="*/ 454998 w 526297"/>
              <a:gd name="connsiteY5" fmla="*/ 381621 h 438150"/>
              <a:gd name="connsiteX6" fmla="*/ 454998 w 526297"/>
              <a:gd name="connsiteY6" fmla="*/ 438771 h 438150"/>
              <a:gd name="connsiteX7" fmla="*/ 435948 w 526297"/>
              <a:gd name="connsiteY7" fmla="*/ 438771 h 438150"/>
              <a:gd name="connsiteX8" fmla="*/ 435948 w 526297"/>
              <a:gd name="connsiteY8" fmla="*/ 381621 h 438150"/>
              <a:gd name="connsiteX9" fmla="*/ 93048 w 526297"/>
              <a:gd name="connsiteY9" fmla="*/ 381621 h 438150"/>
              <a:gd name="connsiteX10" fmla="*/ 93048 w 526297"/>
              <a:gd name="connsiteY10" fmla="*/ 438771 h 438150"/>
              <a:gd name="connsiteX11" fmla="*/ 73998 w 526297"/>
              <a:gd name="connsiteY11" fmla="*/ 438771 h 438150"/>
              <a:gd name="connsiteX12" fmla="*/ 73998 w 526297"/>
              <a:gd name="connsiteY12" fmla="*/ 381621 h 438150"/>
              <a:gd name="connsiteX13" fmla="*/ 43328 w 526297"/>
              <a:gd name="connsiteY13" fmla="*/ 381621 h 438150"/>
              <a:gd name="connsiteX14" fmla="*/ 14848 w 526297"/>
              <a:gd name="connsiteY14" fmla="*/ 355237 h 438150"/>
              <a:gd name="connsiteX15" fmla="*/ 1513 w 526297"/>
              <a:gd name="connsiteY15" fmla="*/ 181501 h 438150"/>
              <a:gd name="connsiteX16" fmla="*/ 42089 w 526297"/>
              <a:gd name="connsiteY16" fmla="*/ 134162 h 438150"/>
              <a:gd name="connsiteX17" fmla="*/ 45518 w 526297"/>
              <a:gd name="connsiteY17" fmla="*/ 134066 h 438150"/>
              <a:gd name="connsiteX18" fmla="*/ 101906 w 526297"/>
              <a:gd name="connsiteY18" fmla="*/ 180834 h 438150"/>
              <a:gd name="connsiteX19" fmla="*/ 121623 w 526297"/>
              <a:gd name="connsiteY19" fmla="*/ 286371 h 438150"/>
              <a:gd name="connsiteX20" fmla="*/ 407373 w 526297"/>
              <a:gd name="connsiteY20" fmla="*/ 286371 h 438150"/>
              <a:gd name="connsiteX21" fmla="*/ 427185 w 526297"/>
              <a:gd name="connsiteY21" fmla="*/ 180739 h 438150"/>
              <a:gd name="connsiteX22" fmla="*/ 483573 w 526297"/>
              <a:gd name="connsiteY22" fmla="*/ 133971 h 438150"/>
              <a:gd name="connsiteX23" fmla="*/ 416898 w 526297"/>
              <a:gd name="connsiteY23" fmla="*/ 621 h 438150"/>
              <a:gd name="connsiteX24" fmla="*/ 483573 w 526297"/>
              <a:gd name="connsiteY24" fmla="*/ 67296 h 438150"/>
              <a:gd name="connsiteX25" fmla="*/ 483573 w 526297"/>
              <a:gd name="connsiteY25" fmla="*/ 115397 h 438150"/>
              <a:gd name="connsiteX26" fmla="*/ 476429 w 526297"/>
              <a:gd name="connsiteY26" fmla="*/ 114921 h 438150"/>
              <a:gd name="connsiteX27" fmla="*/ 412040 w 526297"/>
              <a:gd name="connsiteY27" fmla="*/ 166451 h 438150"/>
              <a:gd name="connsiteX28" fmla="*/ 411564 w 526297"/>
              <a:gd name="connsiteY28" fmla="*/ 168737 h 438150"/>
              <a:gd name="connsiteX29" fmla="*/ 393086 w 526297"/>
              <a:gd name="connsiteY29" fmla="*/ 267321 h 438150"/>
              <a:gd name="connsiteX30" fmla="*/ 135911 w 526297"/>
              <a:gd name="connsiteY30" fmla="*/ 267321 h 438150"/>
              <a:gd name="connsiteX31" fmla="*/ 117432 w 526297"/>
              <a:gd name="connsiteY31" fmla="*/ 168737 h 438150"/>
              <a:gd name="connsiteX32" fmla="*/ 52567 w 526297"/>
              <a:gd name="connsiteY32" fmla="*/ 114921 h 438150"/>
              <a:gd name="connsiteX33" fmla="*/ 54948 w 526297"/>
              <a:gd name="connsiteY33" fmla="*/ 67296 h 438150"/>
              <a:gd name="connsiteX34" fmla="*/ 121623 w 526297"/>
              <a:gd name="connsiteY34" fmla="*/ 621 h 438150"/>
              <a:gd name="connsiteX35" fmla="*/ 416898 w 526297"/>
              <a:gd name="connsiteY35" fmla="*/ 621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26297" h="438150">
                <a:moveTo>
                  <a:pt x="483573" y="133971"/>
                </a:moveTo>
                <a:cubicBezTo>
                  <a:pt x="507957" y="133971"/>
                  <a:pt x="527674" y="153688"/>
                  <a:pt x="527674" y="178072"/>
                </a:cubicBezTo>
                <a:cubicBezTo>
                  <a:pt x="527674" y="179215"/>
                  <a:pt x="527674" y="180358"/>
                  <a:pt x="527579" y="181501"/>
                </a:cubicBezTo>
                <a:lnTo>
                  <a:pt x="514244" y="355237"/>
                </a:lnTo>
                <a:cubicBezTo>
                  <a:pt x="513101" y="370096"/>
                  <a:pt x="500718" y="381621"/>
                  <a:pt x="485764" y="381621"/>
                </a:cubicBezTo>
                <a:lnTo>
                  <a:pt x="454998" y="381621"/>
                </a:lnTo>
                <a:lnTo>
                  <a:pt x="454998" y="438771"/>
                </a:lnTo>
                <a:lnTo>
                  <a:pt x="435948" y="438771"/>
                </a:lnTo>
                <a:lnTo>
                  <a:pt x="435948" y="381621"/>
                </a:lnTo>
                <a:lnTo>
                  <a:pt x="93048" y="381621"/>
                </a:lnTo>
                <a:lnTo>
                  <a:pt x="93048" y="438771"/>
                </a:lnTo>
                <a:lnTo>
                  <a:pt x="73998" y="438771"/>
                </a:lnTo>
                <a:lnTo>
                  <a:pt x="73998" y="381621"/>
                </a:lnTo>
                <a:lnTo>
                  <a:pt x="43328" y="381621"/>
                </a:lnTo>
                <a:cubicBezTo>
                  <a:pt x="28373" y="381621"/>
                  <a:pt x="15991" y="370096"/>
                  <a:pt x="14848" y="355237"/>
                </a:cubicBezTo>
                <a:lnTo>
                  <a:pt x="1513" y="181501"/>
                </a:lnTo>
                <a:cubicBezTo>
                  <a:pt x="-392" y="157212"/>
                  <a:pt x="17801" y="135971"/>
                  <a:pt x="42089" y="134162"/>
                </a:cubicBezTo>
                <a:cubicBezTo>
                  <a:pt x="43232" y="134066"/>
                  <a:pt x="44375" y="134066"/>
                  <a:pt x="45518" y="134066"/>
                </a:cubicBezTo>
                <a:cubicBezTo>
                  <a:pt x="73141" y="134066"/>
                  <a:pt x="96858" y="153688"/>
                  <a:pt x="101906" y="180834"/>
                </a:cubicBezTo>
                <a:lnTo>
                  <a:pt x="121623" y="286371"/>
                </a:lnTo>
                <a:lnTo>
                  <a:pt x="407373" y="286371"/>
                </a:lnTo>
                <a:lnTo>
                  <a:pt x="427185" y="180739"/>
                </a:lnTo>
                <a:cubicBezTo>
                  <a:pt x="432233" y="153592"/>
                  <a:pt x="455951" y="133971"/>
                  <a:pt x="483573" y="133971"/>
                </a:cubicBezTo>
                <a:close/>
                <a:moveTo>
                  <a:pt x="416898" y="621"/>
                </a:moveTo>
                <a:cubicBezTo>
                  <a:pt x="453760" y="621"/>
                  <a:pt x="483573" y="30434"/>
                  <a:pt x="483573" y="67296"/>
                </a:cubicBezTo>
                <a:lnTo>
                  <a:pt x="483573" y="115397"/>
                </a:lnTo>
                <a:cubicBezTo>
                  <a:pt x="481192" y="115112"/>
                  <a:pt x="478811" y="114921"/>
                  <a:pt x="476429" y="114921"/>
                </a:cubicBezTo>
                <a:cubicBezTo>
                  <a:pt x="445473" y="114921"/>
                  <a:pt x="418803" y="136448"/>
                  <a:pt x="412040" y="166451"/>
                </a:cubicBezTo>
                <a:lnTo>
                  <a:pt x="411564" y="168737"/>
                </a:lnTo>
                <a:lnTo>
                  <a:pt x="393086" y="267321"/>
                </a:lnTo>
                <a:lnTo>
                  <a:pt x="135911" y="267321"/>
                </a:lnTo>
                <a:lnTo>
                  <a:pt x="117432" y="168737"/>
                </a:lnTo>
                <a:cubicBezTo>
                  <a:pt x="111622" y="137495"/>
                  <a:pt x="84285" y="114921"/>
                  <a:pt x="52567" y="114921"/>
                </a:cubicBezTo>
                <a:lnTo>
                  <a:pt x="54948" y="67296"/>
                </a:lnTo>
                <a:cubicBezTo>
                  <a:pt x="54948" y="30434"/>
                  <a:pt x="84761" y="621"/>
                  <a:pt x="121623" y="621"/>
                </a:cubicBezTo>
                <a:lnTo>
                  <a:pt x="416898" y="6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8" name="i$ľïďè">
            <a:extLst>
              <a:ext uri="{FF2B5EF4-FFF2-40B4-BE49-F238E27FC236}">
                <a16:creationId xmlns:a16="http://schemas.microsoft.com/office/drawing/2014/main" id="{B5A3D2D4-BEDF-4D77-AEA1-423CB2FF5423}"/>
              </a:ext>
            </a:extLst>
          </p:cNvPr>
          <p:cNvSpPr txBox="1"/>
          <p:nvPr/>
        </p:nvSpPr>
        <p:spPr>
          <a:xfrm>
            <a:off x="2910345" y="3172815"/>
            <a:ext cx="1731917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Pool2:</a:t>
            </a:r>
            <a:r>
              <a:rPr lang="zh-CN" altLang="en-US" sz="1600" b="1" dirty="0"/>
              <a:t>将错误的</a:t>
            </a:r>
            <a:r>
              <a:rPr lang="en-US" altLang="zh-CN" sz="1600" b="1" dirty="0"/>
              <a:t>50%eToken</a:t>
            </a:r>
            <a:r>
              <a:rPr lang="zh-CN" altLang="en-US" sz="1600" b="1" dirty="0"/>
              <a:t>打入</a:t>
            </a:r>
            <a:r>
              <a:rPr lang="en-US" altLang="zh-CN" sz="1600" b="1" dirty="0"/>
              <a:t>pool2,</a:t>
            </a:r>
            <a:r>
              <a:rPr lang="zh-CN" altLang="en-US" sz="1600" b="1" dirty="0"/>
              <a:t>每当一个用户将</a:t>
            </a:r>
            <a:r>
              <a:rPr lang="en-US" altLang="zh-CN" sz="1600" b="1" dirty="0" err="1"/>
              <a:t>eEth</a:t>
            </a:r>
            <a:r>
              <a:rPr lang="zh-CN" altLang="en-US" sz="1600" b="1" dirty="0"/>
              <a:t>换回</a:t>
            </a:r>
            <a:r>
              <a:rPr lang="en-US" altLang="zh-CN" sz="1600" b="1" dirty="0"/>
              <a:t>Eth</a:t>
            </a:r>
            <a:r>
              <a:rPr lang="zh-CN" altLang="en-US" sz="1600" b="1" dirty="0"/>
              <a:t>时，</a:t>
            </a:r>
            <a:r>
              <a:rPr lang="en-US" altLang="zh-CN" sz="1600" b="1" dirty="0"/>
              <a:t>pool2</a:t>
            </a:r>
            <a:r>
              <a:rPr lang="zh-CN" altLang="en-US" sz="1600" b="1" dirty="0"/>
              <a:t>将会将</a:t>
            </a:r>
            <a:r>
              <a:rPr lang="en-US" altLang="zh-CN" sz="1600" b="1" dirty="0"/>
              <a:t>10%</a:t>
            </a:r>
            <a:r>
              <a:rPr lang="zh-CN" altLang="en-US" sz="1600" b="1" dirty="0"/>
              <a:t>的</a:t>
            </a:r>
            <a:r>
              <a:rPr lang="en-US" altLang="zh-CN" sz="1600" b="1" dirty="0" err="1"/>
              <a:t>poolsToken</a:t>
            </a:r>
            <a:r>
              <a:rPr lang="zh-CN" altLang="en-US" sz="1600" b="1" dirty="0"/>
              <a:t>打入用户地址。</a:t>
            </a:r>
            <a:endParaRPr lang="en-US" altLang="zh-CN" sz="1600" b="1" dirty="0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6D7373AF-E763-4B53-B638-37EA749BFB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5534396"/>
              </p:ext>
            </p:extLst>
          </p:nvPr>
        </p:nvGraphicFramePr>
        <p:xfrm>
          <a:off x="10456325" y="1028700"/>
          <a:ext cx="1115397" cy="50038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1799">
                  <a:extLst>
                    <a:ext uri="{9D8B030D-6E8A-4147-A177-3AD203B41FA5}">
                      <a16:colId xmlns:a16="http://schemas.microsoft.com/office/drawing/2014/main" val="1821274012"/>
                    </a:ext>
                  </a:extLst>
                </a:gridCol>
                <a:gridCol w="371799">
                  <a:extLst>
                    <a:ext uri="{9D8B030D-6E8A-4147-A177-3AD203B41FA5}">
                      <a16:colId xmlns:a16="http://schemas.microsoft.com/office/drawing/2014/main" val="393313582"/>
                    </a:ext>
                  </a:extLst>
                </a:gridCol>
                <a:gridCol w="371799">
                  <a:extLst>
                    <a:ext uri="{9D8B030D-6E8A-4147-A177-3AD203B41FA5}">
                      <a16:colId xmlns:a16="http://schemas.microsoft.com/office/drawing/2014/main" val="1958634087"/>
                    </a:ext>
                  </a:extLst>
                </a:gridCol>
              </a:tblGrid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50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56591563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45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4.5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855725060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40.5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4.05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681142307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36.45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3.645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556042588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32.805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3.2805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411653109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29.5245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2.95245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032439066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26.57205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2.657205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4017078028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23.91485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2.391485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4029329198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21.52336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2.152336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763934272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19.37102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1.937102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4244664275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17.43392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1.743392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2229714255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15.69053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1.569053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70432765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14.12148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1.412148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989294620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12.70933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1.270933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166565142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11.4384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1.14384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2883251074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10.29456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1.029456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4104719089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9.265101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0.92651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469995253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8.338591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0.833859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02552733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7.504732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0.750473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4161764010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6.754259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0.675426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301037637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6.078833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0.607883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632259060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5.470949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0.547095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2425099392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4.923855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0.492385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483449605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4.431469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0.443147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904256898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3.988322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0.398832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4010249251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3.58949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0.358949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59807022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3.230541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0.323054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219733286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2.907487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0.290749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954157639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2.616738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0.261674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263037244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2.355064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0.235506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892984594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2.119558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0.211956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343182194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1.907602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0.19076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4179609501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1.716842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0.171684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685831687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1.545158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0.154516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843319129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1.390642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0.139064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738058721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1.251578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0.125158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844682308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1.12642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0.112642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21342540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1.013778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0.101378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290020686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0.9124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0.09124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886680444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0.82116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0.082116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358140377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0.739044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0.073904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58322805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0.66514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0.066514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194662435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0.598626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0.059863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00583694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0.538763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0.053876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980949826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0.484887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0.048489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4059610574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0.436398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0.04364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337265169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0.392758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0.039276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781319094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0.353483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0.035348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1283157016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0.318134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0.031813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2451645772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0.286321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0.028632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4041786780"/>
                  </a:ext>
                </a:extLst>
              </a:tr>
              <a:tr h="98114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0.257689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>
                          <a:effectLst/>
                        </a:rPr>
                        <a:t>0.1</a:t>
                      </a:r>
                      <a:endParaRPr lang="en-US" altLang="zh-CN" sz="6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600" u="none" strike="noStrike" dirty="0">
                          <a:effectLst/>
                        </a:rPr>
                        <a:t>0.025769</a:t>
                      </a:r>
                      <a:endParaRPr lang="en-US" altLang="zh-CN" sz="6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5164" marR="5164" marT="5164" marB="0" anchor="ctr"/>
                </a:tc>
                <a:extLst>
                  <a:ext uri="{0D108BD9-81ED-4DB2-BD59-A6C34878D82A}">
                    <a16:rowId xmlns:a16="http://schemas.microsoft.com/office/drawing/2014/main" val="3848117330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CA4CD3F7-70E6-4428-A80D-2B61ACC965AE}"/>
              </a:ext>
            </a:extLst>
          </p:cNvPr>
          <p:cNvSpPr txBox="1"/>
          <p:nvPr/>
        </p:nvSpPr>
        <p:spPr>
          <a:xfrm>
            <a:off x="7798668" y="1267485"/>
            <a:ext cx="21058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假设每天有</a:t>
            </a:r>
            <a:r>
              <a:rPr lang="en-US" altLang="zh-CN" dirty="0"/>
              <a:t>100</a:t>
            </a:r>
            <a:r>
              <a:rPr lang="zh-CN" altLang="en-US" dirty="0"/>
              <a:t>名用户，总共</a:t>
            </a:r>
            <a:r>
              <a:rPr lang="en-US" altLang="zh-CN" dirty="0"/>
              <a:t>1000</a:t>
            </a:r>
            <a:r>
              <a:rPr lang="zh-CN" altLang="en-US" dirty="0"/>
              <a:t>题，答错的几率为</a:t>
            </a:r>
            <a:r>
              <a:rPr lang="en-US" altLang="zh-CN" dirty="0"/>
              <a:t>10%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用户兑换收益需要在前</a:t>
            </a:r>
            <a:r>
              <a:rPr lang="en-US" altLang="zh-CN" dirty="0"/>
              <a:t>50</a:t>
            </a:r>
            <a:r>
              <a:rPr lang="zh-CN" altLang="en-US" dirty="0"/>
              <a:t>名才能保证当日的收益最大。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粗浅拟合。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8805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ŝļïḍ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î$1íḋè">
            <a:extLst>
              <a:ext uri="{FF2B5EF4-FFF2-40B4-BE49-F238E27FC236}">
                <a16:creationId xmlns:a16="http://schemas.microsoft.com/office/drawing/2014/main" id="{0541741D-3FC6-42BB-8231-FDCB1AC69866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3905792" y="1972728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3392F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sp>
        <p:nvSpPr>
          <p:cNvPr id="13" name="i$ľïďè">
            <a:extLst>
              <a:ext uri="{FF2B5EF4-FFF2-40B4-BE49-F238E27FC236}">
                <a16:creationId xmlns:a16="http://schemas.microsoft.com/office/drawing/2014/main" id="{D3337D47-7CC7-4483-8D6B-1C8A5DB4D161}"/>
              </a:ext>
            </a:extLst>
          </p:cNvPr>
          <p:cNvSpPr txBox="1"/>
          <p:nvPr/>
        </p:nvSpPr>
        <p:spPr>
          <a:xfrm>
            <a:off x="3893921" y="3872470"/>
            <a:ext cx="17319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全对完成当前等级的用户可以收到勋章</a:t>
            </a:r>
            <a:r>
              <a:rPr lang="en-US" altLang="zh-CN" sz="1600" b="1" dirty="0"/>
              <a:t>NFT</a:t>
            </a:r>
          </a:p>
        </p:txBody>
      </p:sp>
      <p:sp>
        <p:nvSpPr>
          <p:cNvPr id="30" name="îṥḷíďé">
            <a:extLst>
              <a:ext uri="{FF2B5EF4-FFF2-40B4-BE49-F238E27FC236}">
                <a16:creationId xmlns:a16="http://schemas.microsoft.com/office/drawing/2014/main" id="{05FCB776-5122-4C12-94F7-A3219FA96294}"/>
              </a:ext>
            </a:extLst>
          </p:cNvPr>
          <p:cNvSpPr/>
          <p:nvPr/>
        </p:nvSpPr>
        <p:spPr bwMode="auto">
          <a:xfrm>
            <a:off x="4226364" y="2327218"/>
            <a:ext cx="322136" cy="328101"/>
          </a:xfrm>
          <a:custGeom>
            <a:avLst/>
            <a:gdLst>
              <a:gd name="connsiteX0" fmla="*/ 257175 w 514350"/>
              <a:gd name="connsiteY0" fmla="*/ 266700 h 523875"/>
              <a:gd name="connsiteX1" fmla="*/ 390525 w 514350"/>
              <a:gd name="connsiteY1" fmla="*/ 133350 h 523875"/>
              <a:gd name="connsiteX2" fmla="*/ 257175 w 514350"/>
              <a:gd name="connsiteY2" fmla="*/ 0 h 523875"/>
              <a:gd name="connsiteX3" fmla="*/ 123825 w 514350"/>
              <a:gd name="connsiteY3" fmla="*/ 133350 h 523875"/>
              <a:gd name="connsiteX4" fmla="*/ 257175 w 514350"/>
              <a:gd name="connsiteY4" fmla="*/ 266700 h 523875"/>
              <a:gd name="connsiteX5" fmla="*/ 438150 w 514350"/>
              <a:gd name="connsiteY5" fmla="*/ 333375 h 523875"/>
              <a:gd name="connsiteX6" fmla="*/ 76200 w 514350"/>
              <a:gd name="connsiteY6" fmla="*/ 333375 h 523875"/>
              <a:gd name="connsiteX7" fmla="*/ 0 w 514350"/>
              <a:gd name="connsiteY7" fmla="*/ 409575 h 523875"/>
              <a:gd name="connsiteX8" fmla="*/ 0 w 514350"/>
              <a:gd name="connsiteY8" fmla="*/ 523875 h 523875"/>
              <a:gd name="connsiteX9" fmla="*/ 514350 w 514350"/>
              <a:gd name="connsiteY9" fmla="*/ 523875 h 523875"/>
              <a:gd name="connsiteX10" fmla="*/ 514350 w 514350"/>
              <a:gd name="connsiteY10" fmla="*/ 409575 h 523875"/>
              <a:gd name="connsiteX11" fmla="*/ 438150 w 514350"/>
              <a:gd name="connsiteY11" fmla="*/ 333375 h 523875"/>
              <a:gd name="connsiteX12" fmla="*/ 447675 w 514350"/>
              <a:gd name="connsiteY12" fmla="*/ 457200 h 523875"/>
              <a:gd name="connsiteX13" fmla="*/ 333375 w 514350"/>
              <a:gd name="connsiteY13" fmla="*/ 457200 h 523875"/>
              <a:gd name="connsiteX14" fmla="*/ 333375 w 514350"/>
              <a:gd name="connsiteY14" fmla="*/ 438150 h 523875"/>
              <a:gd name="connsiteX15" fmla="*/ 447675 w 514350"/>
              <a:gd name="connsiteY15" fmla="*/ 438150 h 523875"/>
              <a:gd name="connsiteX16" fmla="*/ 447675 w 514350"/>
              <a:gd name="connsiteY16" fmla="*/ 45720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4350" h="523875">
                <a:moveTo>
                  <a:pt x="257175" y="266700"/>
                </a:moveTo>
                <a:cubicBezTo>
                  <a:pt x="330518" y="266700"/>
                  <a:pt x="390525" y="206693"/>
                  <a:pt x="390525" y="133350"/>
                </a:cubicBezTo>
                <a:cubicBezTo>
                  <a:pt x="390525" y="60008"/>
                  <a:pt x="330518" y="0"/>
                  <a:pt x="257175" y="0"/>
                </a:cubicBezTo>
                <a:cubicBezTo>
                  <a:pt x="183833" y="0"/>
                  <a:pt x="123825" y="60008"/>
                  <a:pt x="123825" y="133350"/>
                </a:cubicBezTo>
                <a:cubicBezTo>
                  <a:pt x="123825" y="206693"/>
                  <a:pt x="183833" y="266700"/>
                  <a:pt x="257175" y="266700"/>
                </a:cubicBezTo>
                <a:close/>
                <a:moveTo>
                  <a:pt x="438150" y="333375"/>
                </a:moveTo>
                <a:lnTo>
                  <a:pt x="76200" y="333375"/>
                </a:lnTo>
                <a:cubicBezTo>
                  <a:pt x="34290" y="333375"/>
                  <a:pt x="0" y="367665"/>
                  <a:pt x="0" y="409575"/>
                </a:cubicBezTo>
                <a:lnTo>
                  <a:pt x="0" y="523875"/>
                </a:lnTo>
                <a:lnTo>
                  <a:pt x="514350" y="523875"/>
                </a:lnTo>
                <a:lnTo>
                  <a:pt x="514350" y="409575"/>
                </a:lnTo>
                <a:cubicBezTo>
                  <a:pt x="514350" y="367665"/>
                  <a:pt x="480060" y="333375"/>
                  <a:pt x="438150" y="333375"/>
                </a:cubicBezTo>
                <a:close/>
                <a:moveTo>
                  <a:pt x="447675" y="457200"/>
                </a:moveTo>
                <a:lnTo>
                  <a:pt x="333375" y="457200"/>
                </a:lnTo>
                <a:lnTo>
                  <a:pt x="333375" y="438150"/>
                </a:lnTo>
                <a:lnTo>
                  <a:pt x="447675" y="438150"/>
                </a:lnTo>
                <a:lnTo>
                  <a:pt x="447675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GB"/>
          </a:p>
        </p:txBody>
      </p:sp>
      <p:sp>
        <p:nvSpPr>
          <p:cNvPr id="6" name="íšḻidê">
            <a:extLst>
              <a:ext uri="{FF2B5EF4-FFF2-40B4-BE49-F238E27FC236}">
                <a16:creationId xmlns:a16="http://schemas.microsoft.com/office/drawing/2014/main" id="{4122C3AA-D607-40CC-9B3F-F0A4DE0A920F}"/>
              </a:ext>
            </a:extLst>
          </p:cNvPr>
          <p:cNvSpPr/>
          <p:nvPr/>
        </p:nvSpPr>
        <p:spPr>
          <a:xfrm>
            <a:off x="3984438" y="3419936"/>
            <a:ext cx="186400" cy="186400"/>
          </a:xfrm>
          <a:prstGeom prst="ellipse">
            <a:avLst/>
          </a:prstGeom>
          <a:solidFill>
            <a:srgbClr val="3392F4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1" name="îşļîḓé">
            <a:extLst>
              <a:ext uri="{FF2B5EF4-FFF2-40B4-BE49-F238E27FC236}">
                <a16:creationId xmlns:a16="http://schemas.microsoft.com/office/drawing/2014/main" id="{E3C33C4D-F7F6-41C5-BB78-53A9F2962BC2}"/>
              </a:ext>
            </a:extLst>
          </p:cNvPr>
          <p:cNvSpPr/>
          <p:nvPr/>
        </p:nvSpPr>
        <p:spPr>
          <a:xfrm>
            <a:off x="6347850" y="3419936"/>
            <a:ext cx="186400" cy="186400"/>
          </a:xfrm>
          <a:prstGeom prst="ellipse">
            <a:avLst/>
          </a:prstGeom>
          <a:solidFill>
            <a:srgbClr val="B4B4BB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" name="ïṧļïḑe">
            <a:extLst>
              <a:ext uri="{FF2B5EF4-FFF2-40B4-BE49-F238E27FC236}">
                <a16:creationId xmlns:a16="http://schemas.microsoft.com/office/drawing/2014/main" id="{1FD49582-EE08-4BB8-BB23-555953FA9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NFT</a:t>
            </a:r>
            <a:endParaRPr lang="en-GB" dirty="0"/>
          </a:p>
        </p:txBody>
      </p:sp>
      <p:sp>
        <p:nvSpPr>
          <p:cNvPr id="32" name="ï$ḻiďe">
            <a:extLst>
              <a:ext uri="{FF2B5EF4-FFF2-40B4-BE49-F238E27FC236}">
                <a16:creationId xmlns:a16="http://schemas.microsoft.com/office/drawing/2014/main" id="{487E9065-51E6-441A-9586-A085775DCB13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6269204" y="1972728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B4B4BB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sp>
        <p:nvSpPr>
          <p:cNvPr id="44" name="ïslíḍê">
            <a:extLst>
              <a:ext uri="{FF2B5EF4-FFF2-40B4-BE49-F238E27FC236}">
                <a16:creationId xmlns:a16="http://schemas.microsoft.com/office/drawing/2014/main" id="{8BDDA2FC-A0FB-4A0C-BE30-BDBCD19F70BD}"/>
              </a:ext>
            </a:extLst>
          </p:cNvPr>
          <p:cNvSpPr/>
          <p:nvPr/>
        </p:nvSpPr>
        <p:spPr bwMode="auto">
          <a:xfrm>
            <a:off x="6601184" y="2327218"/>
            <a:ext cx="299320" cy="328101"/>
          </a:xfrm>
          <a:custGeom>
            <a:avLst/>
            <a:gdLst>
              <a:gd name="connsiteX0" fmla="*/ 248770 w 495300"/>
              <a:gd name="connsiteY0" fmla="*/ 621 h 542925"/>
              <a:gd name="connsiteX1" fmla="*/ 496420 w 495300"/>
              <a:gd name="connsiteY1" fmla="*/ 248271 h 542925"/>
              <a:gd name="connsiteX2" fmla="*/ 323827 w 495300"/>
              <a:gd name="connsiteY2" fmla="*/ 484396 h 542925"/>
              <a:gd name="connsiteX3" fmla="*/ 346973 w 495300"/>
              <a:gd name="connsiteY3" fmla="*/ 524496 h 542925"/>
              <a:gd name="connsiteX4" fmla="*/ 420220 w 495300"/>
              <a:gd name="connsiteY4" fmla="*/ 524496 h 542925"/>
              <a:gd name="connsiteX5" fmla="*/ 420220 w 495300"/>
              <a:gd name="connsiteY5" fmla="*/ 543546 h 542925"/>
              <a:gd name="connsiteX6" fmla="*/ 77320 w 495300"/>
              <a:gd name="connsiteY6" fmla="*/ 543546 h 542925"/>
              <a:gd name="connsiteX7" fmla="*/ 77320 w 495300"/>
              <a:gd name="connsiteY7" fmla="*/ 524496 h 542925"/>
              <a:gd name="connsiteX8" fmla="*/ 150567 w 495300"/>
              <a:gd name="connsiteY8" fmla="*/ 524496 h 542925"/>
              <a:gd name="connsiteX9" fmla="*/ 173713 w 495300"/>
              <a:gd name="connsiteY9" fmla="*/ 484396 h 542925"/>
              <a:gd name="connsiteX10" fmla="*/ 1120 w 495300"/>
              <a:gd name="connsiteY10" fmla="*/ 248271 h 542925"/>
              <a:gd name="connsiteX11" fmla="*/ 248770 w 495300"/>
              <a:gd name="connsiteY11" fmla="*/ 621 h 542925"/>
              <a:gd name="connsiteX12" fmla="*/ 192763 w 495300"/>
              <a:gd name="connsiteY12" fmla="*/ 489539 h 542925"/>
              <a:gd name="connsiteX13" fmla="*/ 172570 w 495300"/>
              <a:gd name="connsiteY13" fmla="*/ 524496 h 542925"/>
              <a:gd name="connsiteX14" fmla="*/ 324970 w 495300"/>
              <a:gd name="connsiteY14" fmla="*/ 524496 h 542925"/>
              <a:gd name="connsiteX15" fmla="*/ 304777 w 495300"/>
              <a:gd name="connsiteY15" fmla="*/ 489539 h 542925"/>
              <a:gd name="connsiteX16" fmla="*/ 248770 w 495300"/>
              <a:gd name="connsiteY16" fmla="*/ 495921 h 542925"/>
              <a:gd name="connsiteX17" fmla="*/ 192763 w 495300"/>
              <a:gd name="connsiteY17" fmla="*/ 489539 h 542925"/>
              <a:gd name="connsiteX18" fmla="*/ 248770 w 495300"/>
              <a:gd name="connsiteY18" fmla="*/ 143496 h 542925"/>
              <a:gd name="connsiteX19" fmla="*/ 143995 w 495300"/>
              <a:gd name="connsiteY19" fmla="*/ 248271 h 542925"/>
              <a:gd name="connsiteX20" fmla="*/ 248770 w 495300"/>
              <a:gd name="connsiteY20" fmla="*/ 353046 h 542925"/>
              <a:gd name="connsiteX21" fmla="*/ 353545 w 495300"/>
              <a:gd name="connsiteY21" fmla="*/ 248271 h 542925"/>
              <a:gd name="connsiteX22" fmla="*/ 248770 w 495300"/>
              <a:gd name="connsiteY22" fmla="*/ 143496 h 542925"/>
              <a:gd name="connsiteX23" fmla="*/ 367833 w 495300"/>
              <a:gd name="connsiteY23" fmla="*/ 114921 h 542925"/>
              <a:gd name="connsiteX24" fmla="*/ 353545 w 495300"/>
              <a:gd name="connsiteY24" fmla="*/ 129209 h 542925"/>
              <a:gd name="connsiteX25" fmla="*/ 367833 w 495300"/>
              <a:gd name="connsiteY25" fmla="*/ 143496 h 542925"/>
              <a:gd name="connsiteX26" fmla="*/ 382120 w 495300"/>
              <a:gd name="connsiteY26" fmla="*/ 129209 h 542925"/>
              <a:gd name="connsiteX27" fmla="*/ 367833 w 495300"/>
              <a:gd name="connsiteY27" fmla="*/ 114921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8770" y="621"/>
                </a:moveTo>
                <a:cubicBezTo>
                  <a:pt x="385549" y="621"/>
                  <a:pt x="496420" y="111492"/>
                  <a:pt x="496420" y="248271"/>
                </a:cubicBezTo>
                <a:cubicBezTo>
                  <a:pt x="496420" y="358856"/>
                  <a:pt x="423935" y="452582"/>
                  <a:pt x="323827" y="484396"/>
                </a:cubicBezTo>
                <a:lnTo>
                  <a:pt x="346973" y="524496"/>
                </a:lnTo>
                <a:lnTo>
                  <a:pt x="420220" y="524496"/>
                </a:lnTo>
                <a:lnTo>
                  <a:pt x="420220" y="543546"/>
                </a:lnTo>
                <a:lnTo>
                  <a:pt x="77320" y="543546"/>
                </a:lnTo>
                <a:lnTo>
                  <a:pt x="77320" y="524496"/>
                </a:lnTo>
                <a:lnTo>
                  <a:pt x="150567" y="524496"/>
                </a:lnTo>
                <a:lnTo>
                  <a:pt x="173713" y="484396"/>
                </a:lnTo>
                <a:cubicBezTo>
                  <a:pt x="73605" y="452582"/>
                  <a:pt x="1120" y="358856"/>
                  <a:pt x="1120" y="248271"/>
                </a:cubicBezTo>
                <a:cubicBezTo>
                  <a:pt x="1120" y="111492"/>
                  <a:pt x="111991" y="621"/>
                  <a:pt x="248770" y="621"/>
                </a:cubicBezTo>
                <a:close/>
                <a:moveTo>
                  <a:pt x="192763" y="489539"/>
                </a:moveTo>
                <a:lnTo>
                  <a:pt x="172570" y="524496"/>
                </a:lnTo>
                <a:lnTo>
                  <a:pt x="324970" y="524496"/>
                </a:lnTo>
                <a:lnTo>
                  <a:pt x="304777" y="489539"/>
                </a:lnTo>
                <a:cubicBezTo>
                  <a:pt x="286775" y="493730"/>
                  <a:pt x="268010" y="495921"/>
                  <a:pt x="248770" y="495921"/>
                </a:cubicBezTo>
                <a:cubicBezTo>
                  <a:pt x="229530" y="495921"/>
                  <a:pt x="210765" y="493730"/>
                  <a:pt x="192763" y="489539"/>
                </a:cubicBezTo>
                <a:close/>
                <a:moveTo>
                  <a:pt x="248770" y="143496"/>
                </a:moveTo>
                <a:cubicBezTo>
                  <a:pt x="190858" y="143496"/>
                  <a:pt x="143995" y="190359"/>
                  <a:pt x="143995" y="248271"/>
                </a:cubicBezTo>
                <a:cubicBezTo>
                  <a:pt x="143995" y="306183"/>
                  <a:pt x="190858" y="353046"/>
                  <a:pt x="248770" y="353046"/>
                </a:cubicBezTo>
                <a:cubicBezTo>
                  <a:pt x="306682" y="353046"/>
                  <a:pt x="353545" y="306183"/>
                  <a:pt x="353545" y="248271"/>
                </a:cubicBezTo>
                <a:cubicBezTo>
                  <a:pt x="353545" y="190359"/>
                  <a:pt x="306682" y="143496"/>
                  <a:pt x="248770" y="143496"/>
                </a:cubicBezTo>
                <a:close/>
                <a:moveTo>
                  <a:pt x="367833" y="114921"/>
                </a:moveTo>
                <a:cubicBezTo>
                  <a:pt x="359927" y="114921"/>
                  <a:pt x="353545" y="121303"/>
                  <a:pt x="353545" y="129209"/>
                </a:cubicBezTo>
                <a:cubicBezTo>
                  <a:pt x="353545" y="137114"/>
                  <a:pt x="359927" y="143496"/>
                  <a:pt x="367833" y="143496"/>
                </a:cubicBezTo>
                <a:cubicBezTo>
                  <a:pt x="375738" y="143496"/>
                  <a:pt x="382120" y="137114"/>
                  <a:pt x="382120" y="129209"/>
                </a:cubicBezTo>
                <a:cubicBezTo>
                  <a:pt x="382120" y="121303"/>
                  <a:pt x="375738" y="114921"/>
                  <a:pt x="367833" y="1149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8" name="i$ľïďè">
            <a:extLst>
              <a:ext uri="{FF2B5EF4-FFF2-40B4-BE49-F238E27FC236}">
                <a16:creationId xmlns:a16="http://schemas.microsoft.com/office/drawing/2014/main" id="{B5A3D2D4-BEDF-4D77-AEA1-423CB2FF5423}"/>
              </a:ext>
            </a:extLst>
          </p:cNvPr>
          <p:cNvSpPr txBox="1"/>
          <p:nvPr/>
        </p:nvSpPr>
        <p:spPr>
          <a:xfrm>
            <a:off x="6034545" y="3872469"/>
            <a:ext cx="17319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后续可以换取</a:t>
            </a:r>
            <a:r>
              <a:rPr lang="en-US" altLang="zh-CN" sz="1600" b="1" dirty="0" err="1"/>
              <a:t>Poap</a:t>
            </a:r>
            <a:endParaRPr lang="en-US" altLang="zh-CN" sz="16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28521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ṣḻîḍ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îSľîḋe">
            <a:extLst>
              <a:ext uri="{FF2B5EF4-FFF2-40B4-BE49-F238E27FC236}">
                <a16:creationId xmlns:a16="http://schemas.microsoft.com/office/drawing/2014/main" id="{7E1F781D-567F-456E-A54F-45D9E4E38ABD}"/>
              </a:ext>
            </a:extLst>
          </p:cNvPr>
          <p:cNvSpPr txBox="1"/>
          <p:nvPr/>
        </p:nvSpPr>
        <p:spPr>
          <a:xfrm>
            <a:off x="3031588" y="3643984"/>
            <a:ext cx="266526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知识问答协议</a:t>
            </a:r>
            <a:endParaRPr lang="en-US" altLang="zh-CN" b="1" dirty="0"/>
          </a:p>
          <a:p>
            <a:r>
              <a:rPr lang="zh-CN" altLang="en-US" sz="1200" b="1" dirty="0"/>
              <a:t>让认真学习的人获得价值</a:t>
            </a:r>
          </a:p>
        </p:txBody>
      </p:sp>
      <p:sp>
        <p:nvSpPr>
          <p:cNvPr id="7" name="ïSḷiḍê">
            <a:extLst>
              <a:ext uri="{FF2B5EF4-FFF2-40B4-BE49-F238E27FC236}">
                <a16:creationId xmlns:a16="http://schemas.microsoft.com/office/drawing/2014/main" id="{75E14A00-78A0-465C-97CB-D68186524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未</a:t>
            </a:r>
            <a:r>
              <a:rPr lang="zh-CN" altLang="en-US" sz="100"/>
              <a:t> </a:t>
            </a:r>
            <a:r>
              <a:rPr lang="zh-CN" altLang="en-US"/>
              <a:t>来</a:t>
            </a:r>
            <a:r>
              <a:rPr lang="zh-CN" altLang="en-US" dirty="0"/>
              <a:t>方向</a:t>
            </a:r>
            <a:endParaRPr lang="en-GB" dirty="0"/>
          </a:p>
        </p:txBody>
      </p:sp>
      <p:sp>
        <p:nvSpPr>
          <p:cNvPr id="22" name="íŝ1íďê">
            <a:extLst>
              <a:ext uri="{FF2B5EF4-FFF2-40B4-BE49-F238E27FC236}">
                <a16:creationId xmlns:a16="http://schemas.microsoft.com/office/drawing/2014/main" id="{310D88EA-73D4-4A64-ACA6-04E224C7D060}"/>
              </a:ext>
            </a:extLst>
          </p:cNvPr>
          <p:cNvSpPr>
            <a:spLocks/>
          </p:cNvSpPr>
          <p:nvPr/>
        </p:nvSpPr>
        <p:spPr bwMode="auto">
          <a:xfrm rot="10800000">
            <a:off x="1263062" y="2562191"/>
            <a:ext cx="2255534" cy="1953641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blipFill dpi="0" rotWithShape="0">
            <a:blip r:embed="rId4">
              <a:grayscl/>
            </a:blip>
            <a:srcRect/>
            <a:stretch>
              <a:fillRect l="-18555" t="-1043" r="-18377" b="-1043"/>
            </a:stretch>
          </a:blipFill>
          <a:ln w="38100">
            <a:noFill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54"/>
            <a:endParaRPr lang="zh-CN" altLang="en-US" sz="2000" b="1">
              <a:solidFill>
                <a:schemeClr val="bg1"/>
              </a:solidFill>
            </a:endParaRPr>
          </a:p>
        </p:txBody>
      </p:sp>
      <p:sp>
        <p:nvSpPr>
          <p:cNvPr id="32" name="ïSľîḑé">
            <a:extLst>
              <a:ext uri="{FF2B5EF4-FFF2-40B4-BE49-F238E27FC236}">
                <a16:creationId xmlns:a16="http://schemas.microsoft.com/office/drawing/2014/main" id="{5B8260E2-2245-41E5-85CC-8C1A26E6DA98}"/>
              </a:ext>
            </a:extLst>
          </p:cNvPr>
          <p:cNvSpPr txBox="1"/>
          <p:nvPr/>
        </p:nvSpPr>
        <p:spPr>
          <a:xfrm>
            <a:off x="8077251" y="3643984"/>
            <a:ext cx="26652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代币博弈协议</a:t>
            </a:r>
          </a:p>
        </p:txBody>
      </p:sp>
      <p:sp>
        <p:nvSpPr>
          <p:cNvPr id="33" name="iṣḷïḓé">
            <a:extLst>
              <a:ext uri="{FF2B5EF4-FFF2-40B4-BE49-F238E27FC236}">
                <a16:creationId xmlns:a16="http://schemas.microsoft.com/office/drawing/2014/main" id="{506A4642-B1AB-4FB2-A7F1-7D4C40F268BD}"/>
              </a:ext>
            </a:extLst>
          </p:cNvPr>
          <p:cNvSpPr>
            <a:spLocks/>
          </p:cNvSpPr>
          <p:nvPr/>
        </p:nvSpPr>
        <p:spPr bwMode="auto">
          <a:xfrm rot="10800000">
            <a:off x="6308725" y="2562191"/>
            <a:ext cx="2255534" cy="1953641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blipFill dpi="0" rotWithShape="0">
            <a:blip r:embed="rId5">
              <a:grayscl/>
            </a:blip>
            <a:srcRect/>
            <a:stretch>
              <a:fillRect l="-18591" t="-1028" r="-18413" b="-1028"/>
            </a:stretch>
          </a:blipFill>
          <a:ln w="38100">
            <a:noFill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54"/>
            <a:endParaRPr lang="zh-CN" altLang="en-US" sz="2000" b="1">
              <a:solidFill>
                <a:schemeClr val="bg1"/>
              </a:solidFill>
            </a:endParaRPr>
          </a:p>
        </p:txBody>
      </p:sp>
      <p:sp>
        <p:nvSpPr>
          <p:cNvPr id="29" name="íS1ïdê">
            <a:extLst>
              <a:ext uri="{FF2B5EF4-FFF2-40B4-BE49-F238E27FC236}">
                <a16:creationId xmlns:a16="http://schemas.microsoft.com/office/drawing/2014/main" id="{DCAE57C3-9EC6-4A0F-BF2C-D15C30AA446F}"/>
              </a:ext>
            </a:extLst>
          </p:cNvPr>
          <p:cNvSpPr>
            <a:spLocks/>
          </p:cNvSpPr>
          <p:nvPr/>
        </p:nvSpPr>
        <p:spPr bwMode="auto">
          <a:xfrm rot="4667326">
            <a:off x="2838587" y="2988860"/>
            <a:ext cx="660821" cy="572373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66800" dist="431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4327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1ïd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îsľïḓê">
            <a:extLst>
              <a:ext uri="{FF2B5EF4-FFF2-40B4-BE49-F238E27FC236}">
                <a16:creationId xmlns:a16="http://schemas.microsoft.com/office/drawing/2014/main" id="{BE970F5C-F6D6-43DB-85A5-11A0EB3481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399" y="2446236"/>
            <a:ext cx="10858500" cy="2319337"/>
          </a:xfrm>
        </p:spPr>
        <p:txBody>
          <a:bodyPr/>
          <a:lstStyle/>
          <a:p>
            <a:r>
              <a:rPr lang="en-US" altLang="zh-CN" dirty="0"/>
              <a:t>Than</a:t>
            </a:r>
            <a:r>
              <a:rPr lang="en-US" altLang="zh-CN" sz="100" dirty="0"/>
              <a:t> </a:t>
            </a:r>
            <a:r>
              <a:rPr lang="en-US" altLang="zh-CN" dirty="0"/>
              <a:t>k you</a:t>
            </a:r>
          </a:p>
        </p:txBody>
      </p:sp>
      <p:sp>
        <p:nvSpPr>
          <p:cNvPr id="7" name="iṥḻíďê">
            <a:extLst>
              <a:ext uri="{FF2B5EF4-FFF2-40B4-BE49-F238E27FC236}">
                <a16:creationId xmlns:a16="http://schemas.microsoft.com/office/drawing/2014/main" id="{85A0DE78-722C-4402-B797-550A6036E7DA}"/>
              </a:ext>
            </a:extLst>
          </p:cNvPr>
          <p:cNvSpPr/>
          <p:nvPr/>
        </p:nvSpPr>
        <p:spPr>
          <a:xfrm>
            <a:off x="3818347" y="3888198"/>
            <a:ext cx="137703" cy="137703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ïŝ1íḋè">
            <a:extLst>
              <a:ext uri="{FF2B5EF4-FFF2-40B4-BE49-F238E27FC236}">
                <a16:creationId xmlns:a16="http://schemas.microsoft.com/office/drawing/2014/main" id="{C4F8360F-2818-4342-8964-C249A56A073D}"/>
              </a:ext>
            </a:extLst>
          </p:cNvPr>
          <p:cNvGrpSpPr/>
          <p:nvPr/>
        </p:nvGrpSpPr>
        <p:grpSpPr>
          <a:xfrm>
            <a:off x="8267252" y="775172"/>
            <a:ext cx="3267542" cy="201019"/>
            <a:chOff x="4397053" y="5979787"/>
            <a:chExt cx="3267541" cy="201019"/>
          </a:xfrm>
        </p:grpSpPr>
        <p:sp>
          <p:nvSpPr>
            <p:cNvPr id="16" name="íṧḻïḑê">
              <a:extLst>
                <a:ext uri="{FF2B5EF4-FFF2-40B4-BE49-F238E27FC236}">
                  <a16:creationId xmlns:a16="http://schemas.microsoft.com/office/drawing/2014/main" id="{3E0095B0-E377-49ED-8C2C-68A8C62C968E}"/>
                </a:ext>
              </a:extLst>
            </p:cNvPr>
            <p:cNvSpPr txBox="1"/>
            <p:nvPr/>
          </p:nvSpPr>
          <p:spPr>
            <a:xfrm>
              <a:off x="4397053" y="5979787"/>
              <a:ext cx="38183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700">
                  <a:solidFill>
                    <a:srgbClr val="434F5B"/>
                  </a:solidFill>
                </a:rPr>
                <a:t>O</a:t>
              </a:r>
              <a:r>
                <a:rPr lang="en-US" altLang="zh-CN" sz="100">
                  <a:solidFill>
                    <a:srgbClr val="434F5B"/>
                  </a:solidFill>
                </a:rPr>
                <a:t> </a:t>
              </a:r>
              <a:r>
                <a:rPr lang="en-US" altLang="zh-CN" sz="700">
                  <a:solidFill>
                    <a:srgbClr val="434F5B"/>
                  </a:solidFill>
                </a:rPr>
                <a:t>NE</a:t>
              </a:r>
              <a:endParaRPr lang="zh-CN" altLang="en-US" sz="700" dirty="0">
                <a:solidFill>
                  <a:srgbClr val="434F5B"/>
                </a:solidFill>
              </a:endParaRPr>
            </a:p>
          </p:txBody>
        </p:sp>
        <p:sp>
          <p:nvSpPr>
            <p:cNvPr id="17" name="îṣlíde">
              <a:extLst>
                <a:ext uri="{FF2B5EF4-FFF2-40B4-BE49-F238E27FC236}">
                  <a16:creationId xmlns:a16="http://schemas.microsoft.com/office/drawing/2014/main" id="{482A39F8-2824-459A-A2BC-1DD2548A85A8}"/>
                </a:ext>
              </a:extLst>
            </p:cNvPr>
            <p:cNvSpPr txBox="1"/>
            <p:nvPr/>
          </p:nvSpPr>
          <p:spPr>
            <a:xfrm>
              <a:off x="5071589" y="5980270"/>
              <a:ext cx="39786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700">
                  <a:solidFill>
                    <a:srgbClr val="434F5B"/>
                  </a:solidFill>
                </a:rPr>
                <a:t>T</a:t>
              </a:r>
              <a:r>
                <a:rPr lang="en-US" altLang="zh-CN" sz="100">
                  <a:solidFill>
                    <a:srgbClr val="434F5B"/>
                  </a:solidFill>
                </a:rPr>
                <a:t> </a:t>
              </a:r>
              <a:r>
                <a:rPr lang="en-US" altLang="zh-CN" sz="700">
                  <a:solidFill>
                    <a:srgbClr val="434F5B"/>
                  </a:solidFill>
                </a:rPr>
                <a:t>WO</a:t>
              </a:r>
              <a:endParaRPr lang="zh-CN" altLang="en-US" sz="700" dirty="0">
                <a:solidFill>
                  <a:srgbClr val="434F5B"/>
                </a:solidFill>
              </a:endParaRPr>
            </a:p>
          </p:txBody>
        </p:sp>
        <p:sp>
          <p:nvSpPr>
            <p:cNvPr id="18" name="ïṥ1ïdê">
              <a:extLst>
                <a:ext uri="{FF2B5EF4-FFF2-40B4-BE49-F238E27FC236}">
                  <a16:creationId xmlns:a16="http://schemas.microsoft.com/office/drawing/2014/main" id="{908E9744-F27A-42EB-B1E4-B6974AA792BC}"/>
                </a:ext>
              </a:extLst>
            </p:cNvPr>
            <p:cNvSpPr txBox="1"/>
            <p:nvPr/>
          </p:nvSpPr>
          <p:spPr>
            <a:xfrm>
              <a:off x="5762161" y="5980751"/>
              <a:ext cx="48923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700">
                  <a:solidFill>
                    <a:srgbClr val="434F5B"/>
                  </a:solidFill>
                </a:rPr>
                <a:t>TH</a:t>
              </a:r>
              <a:r>
                <a:rPr lang="en-US" altLang="zh-CN" sz="100">
                  <a:solidFill>
                    <a:srgbClr val="434F5B"/>
                  </a:solidFill>
                </a:rPr>
                <a:t> </a:t>
              </a:r>
              <a:r>
                <a:rPr lang="en-US" altLang="zh-CN" sz="700">
                  <a:solidFill>
                    <a:srgbClr val="434F5B"/>
                  </a:solidFill>
                </a:rPr>
                <a:t>REE</a:t>
              </a:r>
              <a:endParaRPr lang="zh-CN" altLang="en-US" sz="700" dirty="0">
                <a:solidFill>
                  <a:srgbClr val="434F5B"/>
                </a:solidFill>
              </a:endParaRPr>
            </a:p>
          </p:txBody>
        </p:sp>
        <p:sp>
          <p:nvSpPr>
            <p:cNvPr id="19" name="îṧ1íḓé">
              <a:extLst>
                <a:ext uri="{FF2B5EF4-FFF2-40B4-BE49-F238E27FC236}">
                  <a16:creationId xmlns:a16="http://schemas.microsoft.com/office/drawing/2014/main" id="{BC7AE3C0-193B-4392-93FD-D788CA9E43AC}"/>
                </a:ext>
              </a:extLst>
            </p:cNvPr>
            <p:cNvSpPr txBox="1"/>
            <p:nvPr/>
          </p:nvSpPr>
          <p:spPr>
            <a:xfrm>
              <a:off x="6544099" y="5980751"/>
              <a:ext cx="441146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700">
                  <a:solidFill>
                    <a:schemeClr val="accent1"/>
                  </a:solidFill>
                </a:rPr>
                <a:t>F</a:t>
              </a:r>
              <a:r>
                <a:rPr lang="en-US" altLang="zh-CN" sz="100">
                  <a:solidFill>
                    <a:schemeClr val="accent1"/>
                  </a:solidFill>
                </a:rPr>
                <a:t> </a:t>
              </a:r>
              <a:r>
                <a:rPr lang="en-US" altLang="zh-CN" sz="700">
                  <a:solidFill>
                    <a:schemeClr val="accent1"/>
                  </a:solidFill>
                </a:rPr>
                <a:t>OUR</a:t>
              </a:r>
              <a:endParaRPr lang="zh-CN" altLang="en-US" sz="700" dirty="0">
                <a:solidFill>
                  <a:schemeClr val="accent1"/>
                </a:solidFill>
              </a:endParaRPr>
            </a:p>
          </p:txBody>
        </p:sp>
        <p:sp>
          <p:nvSpPr>
            <p:cNvPr id="20" name="ïṥḻíḓé">
              <a:extLst>
                <a:ext uri="{FF2B5EF4-FFF2-40B4-BE49-F238E27FC236}">
                  <a16:creationId xmlns:a16="http://schemas.microsoft.com/office/drawing/2014/main" id="{352A3943-6EE2-4BB9-BCCB-2B51A14EF62B}"/>
                </a:ext>
              </a:extLst>
            </p:cNvPr>
            <p:cNvSpPr txBox="1"/>
            <p:nvPr/>
          </p:nvSpPr>
          <p:spPr>
            <a:xfrm>
              <a:off x="7277950" y="5980751"/>
              <a:ext cx="38664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700">
                  <a:solidFill>
                    <a:srgbClr val="434F5B"/>
                  </a:solidFill>
                </a:rPr>
                <a:t>F</a:t>
              </a:r>
              <a:r>
                <a:rPr lang="en-US" altLang="zh-CN" sz="100">
                  <a:solidFill>
                    <a:srgbClr val="434F5B"/>
                  </a:solidFill>
                </a:rPr>
                <a:t> </a:t>
              </a:r>
              <a:r>
                <a:rPr lang="en-US" altLang="zh-CN" sz="700">
                  <a:solidFill>
                    <a:srgbClr val="434F5B"/>
                  </a:solidFill>
                </a:rPr>
                <a:t>IVE</a:t>
              </a:r>
              <a:endParaRPr lang="zh-CN" altLang="en-US" sz="700" dirty="0">
                <a:solidFill>
                  <a:srgbClr val="434F5B"/>
                </a:solidFill>
              </a:endParaRPr>
            </a:p>
          </p:txBody>
        </p:sp>
      </p:grpSp>
      <p:sp>
        <p:nvSpPr>
          <p:cNvPr id="21" name="íṡľîḑe">
            <a:extLst>
              <a:ext uri="{FF2B5EF4-FFF2-40B4-BE49-F238E27FC236}">
                <a16:creationId xmlns:a16="http://schemas.microsoft.com/office/drawing/2014/main" id="{CC908B58-7BAC-4D22-B3EB-6326F8A64088}"/>
              </a:ext>
            </a:extLst>
          </p:cNvPr>
          <p:cNvSpPr txBox="1"/>
          <p:nvPr/>
        </p:nvSpPr>
        <p:spPr>
          <a:xfrm>
            <a:off x="660400" y="600473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b="1" dirty="0" err="1"/>
              <a:t>AnkiMaster</a:t>
            </a:r>
            <a:endParaRPr lang="zh-CN" altLang="en-US" b="1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77932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ŝḷiď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isḷiḋê">
            <a:extLst>
              <a:ext uri="{FF2B5EF4-FFF2-40B4-BE49-F238E27FC236}">
                <a16:creationId xmlns:a16="http://schemas.microsoft.com/office/drawing/2014/main" id="{B445F615-9E1A-4D1B-B077-C5208E0A285D}"/>
              </a:ext>
            </a:extLst>
          </p:cNvPr>
          <p:cNvSpPr/>
          <p:nvPr/>
        </p:nvSpPr>
        <p:spPr>
          <a:xfrm>
            <a:off x="5652352" y="2293015"/>
            <a:ext cx="1223285" cy="1414348"/>
          </a:xfrm>
          <a:custGeom>
            <a:avLst/>
            <a:gdLst>
              <a:gd name="connsiteX0" fmla="*/ 1632776 w 1725215"/>
              <a:gd name="connsiteY0" fmla="*/ 834031 h 1994673"/>
              <a:gd name="connsiteX1" fmla="*/ 288512 w 1725215"/>
              <a:gd name="connsiteY1" fmla="*/ 27454 h 1994673"/>
              <a:gd name="connsiteX2" fmla="*/ 0 w 1725215"/>
              <a:gd name="connsiteY2" fmla="*/ 190808 h 1994673"/>
              <a:gd name="connsiteX3" fmla="*/ 0 w 1725215"/>
              <a:gd name="connsiteY3" fmla="*/ 1803866 h 1994673"/>
              <a:gd name="connsiteX4" fmla="*/ 288512 w 1725215"/>
              <a:gd name="connsiteY4" fmla="*/ 1967220 h 1994673"/>
              <a:gd name="connsiteX5" fmla="*/ 1632776 w 1725215"/>
              <a:gd name="connsiteY5" fmla="*/ 1160643 h 1994673"/>
              <a:gd name="connsiteX6" fmla="*/ 1632776 w 1725215"/>
              <a:gd name="connsiteY6" fmla="*/ 834031 h 1994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25215" h="1994673">
                <a:moveTo>
                  <a:pt x="1632776" y="834031"/>
                </a:moveTo>
                <a:lnTo>
                  <a:pt x="288512" y="27454"/>
                </a:lnTo>
                <a:cubicBezTo>
                  <a:pt x="161544" y="-48746"/>
                  <a:pt x="0" y="42694"/>
                  <a:pt x="0" y="190808"/>
                </a:cubicBezTo>
                <a:lnTo>
                  <a:pt x="0" y="1803866"/>
                </a:lnTo>
                <a:cubicBezTo>
                  <a:pt x="0" y="1951980"/>
                  <a:pt x="161544" y="2043420"/>
                  <a:pt x="288512" y="1967220"/>
                </a:cubicBezTo>
                <a:lnTo>
                  <a:pt x="1632776" y="1160643"/>
                </a:lnTo>
                <a:cubicBezTo>
                  <a:pt x="1756029" y="1086729"/>
                  <a:pt x="1756029" y="908040"/>
                  <a:pt x="1632776" y="834031"/>
                </a:cubicBezTo>
                <a:close/>
              </a:path>
            </a:pathLst>
          </a:cu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 w="38100">
            <a:noFill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grpSp>
        <p:nvGrpSpPr>
          <p:cNvPr id="23" name="ïṥļîďé">
            <a:extLst>
              <a:ext uri="{FF2B5EF4-FFF2-40B4-BE49-F238E27FC236}">
                <a16:creationId xmlns:a16="http://schemas.microsoft.com/office/drawing/2014/main" id="{640CFF04-3006-4191-870E-64D66E60CDF2}"/>
              </a:ext>
            </a:extLst>
          </p:cNvPr>
          <p:cNvGrpSpPr/>
          <p:nvPr/>
        </p:nvGrpSpPr>
        <p:grpSpPr>
          <a:xfrm>
            <a:off x="1079958" y="4151758"/>
            <a:ext cx="3955106" cy="1817624"/>
            <a:chOff x="9287155" y="2828568"/>
            <a:chExt cx="1888846" cy="1817624"/>
          </a:xfrm>
        </p:grpSpPr>
        <p:sp>
          <p:nvSpPr>
            <p:cNvPr id="34" name="işḷiḓè">
              <a:extLst>
                <a:ext uri="{FF2B5EF4-FFF2-40B4-BE49-F238E27FC236}">
                  <a16:creationId xmlns:a16="http://schemas.microsoft.com/office/drawing/2014/main" id="{75BFD7EC-81A3-4540-85AB-A80C0752537F}"/>
                </a:ext>
              </a:extLst>
            </p:cNvPr>
            <p:cNvSpPr/>
            <p:nvPr/>
          </p:nvSpPr>
          <p:spPr>
            <a:xfrm>
              <a:off x="9287155" y="2828568"/>
              <a:ext cx="1888846" cy="388144"/>
            </a:xfrm>
            <a:prstGeom prst="roundRect">
              <a:avLst>
                <a:gd name="adj" fmla="val 35680"/>
              </a:avLst>
            </a:prstGeom>
            <a:solidFill>
              <a:srgbClr val="6F6F6F">
                <a:alpha val="49804"/>
              </a:srgbClr>
            </a:solidFill>
            <a:ln w="5715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1" forceAA="0" compatLnSpc="1">
              <a:spAutoFit/>
            </a:bodyPr>
            <a:lstStyle/>
            <a:p>
              <a:pPr algn="ctr"/>
              <a:r>
                <a:rPr lang="zh-CN" altLang="en-US" sz="1400" b="1" dirty="0"/>
                <a:t>区块链快速发展</a:t>
              </a:r>
            </a:p>
          </p:txBody>
        </p:sp>
        <p:sp>
          <p:nvSpPr>
            <p:cNvPr id="35" name="íṡḻíḍe">
              <a:extLst>
                <a:ext uri="{FF2B5EF4-FFF2-40B4-BE49-F238E27FC236}">
                  <a16:creationId xmlns:a16="http://schemas.microsoft.com/office/drawing/2014/main" id="{0C331CF1-CB04-4FF5-BE54-8CC40153C717}"/>
                </a:ext>
              </a:extLst>
            </p:cNvPr>
            <p:cNvSpPr/>
            <p:nvPr/>
          </p:nvSpPr>
          <p:spPr>
            <a:xfrm>
              <a:off x="9287155" y="3543308"/>
              <a:ext cx="1888846" cy="388144"/>
            </a:xfrm>
            <a:prstGeom prst="roundRect">
              <a:avLst>
                <a:gd name="adj" fmla="val 3568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zh-CN" altLang="en-US" sz="1400" b="1" dirty="0"/>
                <a:t>对新人更加友好</a:t>
              </a:r>
            </a:p>
          </p:txBody>
        </p:sp>
        <p:sp>
          <p:nvSpPr>
            <p:cNvPr id="36" name="îṧlîḑe">
              <a:extLst>
                <a:ext uri="{FF2B5EF4-FFF2-40B4-BE49-F238E27FC236}">
                  <a16:creationId xmlns:a16="http://schemas.microsoft.com/office/drawing/2014/main" id="{C69E1670-79A3-46E4-A5E8-8ABBBADDD2B9}"/>
                </a:ext>
              </a:extLst>
            </p:cNvPr>
            <p:cNvSpPr/>
            <p:nvPr/>
          </p:nvSpPr>
          <p:spPr>
            <a:xfrm>
              <a:off x="9287155" y="4258048"/>
              <a:ext cx="1888846" cy="388144"/>
            </a:xfrm>
            <a:prstGeom prst="roundRect">
              <a:avLst>
                <a:gd name="adj" fmla="val 35680"/>
              </a:avLst>
            </a:prstGeom>
            <a:solidFill>
              <a:srgbClr val="6F6F6F">
                <a:alpha val="49804"/>
              </a:srgbClr>
            </a:solidFill>
            <a:ln w="5715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1" forceAA="0" compatLnSpc="1">
              <a:spAutoFit/>
            </a:bodyPr>
            <a:lstStyle/>
            <a:p>
              <a:pPr algn="ctr"/>
              <a:r>
                <a:rPr lang="zh-CN" altLang="en-US" sz="1400" b="1" dirty="0"/>
                <a:t>找到行业的机会</a:t>
              </a:r>
              <a:endParaRPr lang="en-US" altLang="zh-CN" sz="1400" b="1" dirty="0"/>
            </a:p>
          </p:txBody>
        </p:sp>
      </p:grpSp>
      <p:sp>
        <p:nvSpPr>
          <p:cNvPr id="37" name="íSliďé">
            <a:extLst>
              <a:ext uri="{FF2B5EF4-FFF2-40B4-BE49-F238E27FC236}">
                <a16:creationId xmlns:a16="http://schemas.microsoft.com/office/drawing/2014/main" id="{B8F2303F-12B1-478B-A384-EDE91211F8B1}"/>
              </a:ext>
            </a:extLst>
          </p:cNvPr>
          <p:cNvSpPr/>
          <p:nvPr/>
        </p:nvSpPr>
        <p:spPr>
          <a:xfrm>
            <a:off x="1079958" y="1781626"/>
            <a:ext cx="5169769" cy="1647374"/>
          </a:xfrm>
          <a:prstGeom prst="rect">
            <a:avLst/>
          </a:prstGeom>
        </p:spPr>
        <p:txBody>
          <a:bodyPr wrap="square" anchor="b" anchorCtr="0">
            <a:spAutoFit/>
          </a:bodyPr>
          <a:lstStyle/>
          <a:p>
            <a:pPr>
              <a:lnSpc>
                <a:spcPct val="120000"/>
              </a:lnSpc>
              <a:buSzPct val="25000"/>
            </a:pPr>
            <a:r>
              <a:rPr lang="zh-CN" altLang="en-US" sz="4400" b="1" dirty="0">
                <a:solidFill>
                  <a:schemeClr val="accent1"/>
                </a:solidFill>
              </a:rPr>
              <a:t>野生团队</a:t>
            </a:r>
            <a:endParaRPr lang="en-US" altLang="zh-CN" sz="4400" b="1" dirty="0">
              <a:solidFill>
                <a:schemeClr val="accent1"/>
              </a:solidFill>
            </a:endParaRPr>
          </a:p>
          <a:p>
            <a:pPr>
              <a:lnSpc>
                <a:spcPct val="120000"/>
              </a:lnSpc>
              <a:buSzPct val="25000"/>
            </a:pPr>
            <a:r>
              <a:rPr lang="zh-CN" altLang="en-US" sz="4400" b="1" dirty="0"/>
              <a:t>成为更好的自己</a:t>
            </a:r>
          </a:p>
        </p:txBody>
      </p:sp>
      <p:sp>
        <p:nvSpPr>
          <p:cNvPr id="3" name="îsḷide">
            <a:extLst>
              <a:ext uri="{FF2B5EF4-FFF2-40B4-BE49-F238E27FC236}">
                <a16:creationId xmlns:a16="http://schemas.microsoft.com/office/drawing/2014/main" id="{716D290D-9137-4B01-8426-C2CB64B42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团队介绍 </a:t>
            </a:r>
            <a:r>
              <a:rPr lang="en" altLang="zh-CN" dirty="0" err="1"/>
              <a:t>AnkiMaster</a:t>
            </a:r>
            <a:endParaRPr lang="en-GB" dirty="0"/>
          </a:p>
        </p:txBody>
      </p:sp>
      <p:sp>
        <p:nvSpPr>
          <p:cNvPr id="11" name="isḷiḋê">
            <a:extLst>
              <a:ext uri="{FF2B5EF4-FFF2-40B4-BE49-F238E27FC236}">
                <a16:creationId xmlns:a16="http://schemas.microsoft.com/office/drawing/2014/main" id="{7ED11DF3-BBD0-4BF2-A459-BCCF0A3E8EB6}"/>
              </a:ext>
            </a:extLst>
          </p:cNvPr>
          <p:cNvSpPr/>
          <p:nvPr/>
        </p:nvSpPr>
        <p:spPr>
          <a:xfrm>
            <a:off x="7493776" y="2293014"/>
            <a:ext cx="1223285" cy="1414348"/>
          </a:xfrm>
          <a:custGeom>
            <a:avLst/>
            <a:gdLst>
              <a:gd name="connsiteX0" fmla="*/ 1632776 w 1725215"/>
              <a:gd name="connsiteY0" fmla="*/ 834031 h 1994673"/>
              <a:gd name="connsiteX1" fmla="*/ 288512 w 1725215"/>
              <a:gd name="connsiteY1" fmla="*/ 27454 h 1994673"/>
              <a:gd name="connsiteX2" fmla="*/ 0 w 1725215"/>
              <a:gd name="connsiteY2" fmla="*/ 190808 h 1994673"/>
              <a:gd name="connsiteX3" fmla="*/ 0 w 1725215"/>
              <a:gd name="connsiteY3" fmla="*/ 1803866 h 1994673"/>
              <a:gd name="connsiteX4" fmla="*/ 288512 w 1725215"/>
              <a:gd name="connsiteY4" fmla="*/ 1967220 h 1994673"/>
              <a:gd name="connsiteX5" fmla="*/ 1632776 w 1725215"/>
              <a:gd name="connsiteY5" fmla="*/ 1160643 h 1994673"/>
              <a:gd name="connsiteX6" fmla="*/ 1632776 w 1725215"/>
              <a:gd name="connsiteY6" fmla="*/ 834031 h 1994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25215" h="1994673">
                <a:moveTo>
                  <a:pt x="1632776" y="834031"/>
                </a:moveTo>
                <a:lnTo>
                  <a:pt x="288512" y="27454"/>
                </a:lnTo>
                <a:cubicBezTo>
                  <a:pt x="161544" y="-48746"/>
                  <a:pt x="0" y="42694"/>
                  <a:pt x="0" y="190808"/>
                </a:cubicBezTo>
                <a:lnTo>
                  <a:pt x="0" y="1803866"/>
                </a:lnTo>
                <a:cubicBezTo>
                  <a:pt x="0" y="1951980"/>
                  <a:pt x="161544" y="2043420"/>
                  <a:pt x="288512" y="1967220"/>
                </a:cubicBezTo>
                <a:lnTo>
                  <a:pt x="1632776" y="1160643"/>
                </a:lnTo>
                <a:cubicBezTo>
                  <a:pt x="1756029" y="1086729"/>
                  <a:pt x="1756029" y="908040"/>
                  <a:pt x="1632776" y="834031"/>
                </a:cubicBezTo>
                <a:close/>
              </a:path>
            </a:pathLst>
          </a:cu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 w="38100">
            <a:noFill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2" name="isḷiḋê">
            <a:extLst>
              <a:ext uri="{FF2B5EF4-FFF2-40B4-BE49-F238E27FC236}">
                <a16:creationId xmlns:a16="http://schemas.microsoft.com/office/drawing/2014/main" id="{21F13597-E9A4-494E-A37C-841911B9D0EA}"/>
              </a:ext>
            </a:extLst>
          </p:cNvPr>
          <p:cNvSpPr/>
          <p:nvPr/>
        </p:nvSpPr>
        <p:spPr>
          <a:xfrm>
            <a:off x="9335200" y="2293014"/>
            <a:ext cx="1223285" cy="1414348"/>
          </a:xfrm>
          <a:custGeom>
            <a:avLst/>
            <a:gdLst>
              <a:gd name="connsiteX0" fmla="*/ 1632776 w 1725215"/>
              <a:gd name="connsiteY0" fmla="*/ 834031 h 1994673"/>
              <a:gd name="connsiteX1" fmla="*/ 288512 w 1725215"/>
              <a:gd name="connsiteY1" fmla="*/ 27454 h 1994673"/>
              <a:gd name="connsiteX2" fmla="*/ 0 w 1725215"/>
              <a:gd name="connsiteY2" fmla="*/ 190808 h 1994673"/>
              <a:gd name="connsiteX3" fmla="*/ 0 w 1725215"/>
              <a:gd name="connsiteY3" fmla="*/ 1803866 h 1994673"/>
              <a:gd name="connsiteX4" fmla="*/ 288512 w 1725215"/>
              <a:gd name="connsiteY4" fmla="*/ 1967220 h 1994673"/>
              <a:gd name="connsiteX5" fmla="*/ 1632776 w 1725215"/>
              <a:gd name="connsiteY5" fmla="*/ 1160643 h 1994673"/>
              <a:gd name="connsiteX6" fmla="*/ 1632776 w 1725215"/>
              <a:gd name="connsiteY6" fmla="*/ 834031 h 1994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25215" h="1994673">
                <a:moveTo>
                  <a:pt x="1632776" y="834031"/>
                </a:moveTo>
                <a:lnTo>
                  <a:pt x="288512" y="27454"/>
                </a:lnTo>
                <a:cubicBezTo>
                  <a:pt x="161544" y="-48746"/>
                  <a:pt x="0" y="42694"/>
                  <a:pt x="0" y="190808"/>
                </a:cubicBezTo>
                <a:lnTo>
                  <a:pt x="0" y="1803866"/>
                </a:lnTo>
                <a:cubicBezTo>
                  <a:pt x="0" y="1951980"/>
                  <a:pt x="161544" y="2043420"/>
                  <a:pt x="288512" y="1967220"/>
                </a:cubicBezTo>
                <a:lnTo>
                  <a:pt x="1632776" y="1160643"/>
                </a:lnTo>
                <a:cubicBezTo>
                  <a:pt x="1756029" y="1086729"/>
                  <a:pt x="1756029" y="908040"/>
                  <a:pt x="1632776" y="834031"/>
                </a:cubicBezTo>
                <a:close/>
              </a:path>
            </a:pathLst>
          </a:cu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 w="38100">
            <a:noFill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D457443-8703-493F-BD0D-8D76E475BF89}"/>
              </a:ext>
            </a:extLst>
          </p:cNvPr>
          <p:cNvSpPr txBox="1"/>
          <p:nvPr/>
        </p:nvSpPr>
        <p:spPr>
          <a:xfrm>
            <a:off x="5651501" y="3896389"/>
            <a:ext cx="122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K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2ABBF7C-B423-4498-ACCD-E7BBE83F8C00}"/>
              </a:ext>
            </a:extLst>
          </p:cNvPr>
          <p:cNvSpPr txBox="1"/>
          <p:nvPr/>
        </p:nvSpPr>
        <p:spPr>
          <a:xfrm>
            <a:off x="7492925" y="3896389"/>
            <a:ext cx="122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ELLEN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8DB1898-052B-40DB-AFC1-E955257D3963}"/>
              </a:ext>
            </a:extLst>
          </p:cNvPr>
          <p:cNvSpPr txBox="1"/>
          <p:nvPr/>
        </p:nvSpPr>
        <p:spPr>
          <a:xfrm>
            <a:off x="9334349" y="3896389"/>
            <a:ext cx="122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0xmiracle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425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ŝḷiď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iṣľíḑe"/>
          <p:cNvGrpSpPr/>
          <p:nvPr/>
        </p:nvGrpSpPr>
        <p:grpSpPr>
          <a:xfrm>
            <a:off x="1696395" y="2030184"/>
            <a:ext cx="9378006" cy="3321578"/>
            <a:chOff x="1696395" y="2030184"/>
            <a:chExt cx="9378006" cy="3321578"/>
          </a:xfrm>
        </p:grpSpPr>
        <p:sp>
          <p:nvSpPr>
            <p:cNvPr id="40" name="isḷiḋê">
              <a:extLst>
                <a:ext uri="{FF2B5EF4-FFF2-40B4-BE49-F238E27FC236}">
                  <a16:creationId xmlns:a16="http://schemas.microsoft.com/office/drawing/2014/main" id="{B445F615-9E1A-4D1B-B077-C5208E0A285D}"/>
                </a:ext>
              </a:extLst>
            </p:cNvPr>
            <p:cNvSpPr/>
            <p:nvPr/>
          </p:nvSpPr>
          <p:spPr>
            <a:xfrm rot="16200000">
              <a:off x="5537335" y="1770788"/>
              <a:ext cx="3321578" cy="3840369"/>
            </a:xfrm>
            <a:custGeom>
              <a:avLst/>
              <a:gdLst>
                <a:gd name="connsiteX0" fmla="*/ 1632776 w 1725215"/>
                <a:gd name="connsiteY0" fmla="*/ 834031 h 1994673"/>
                <a:gd name="connsiteX1" fmla="*/ 288512 w 1725215"/>
                <a:gd name="connsiteY1" fmla="*/ 27454 h 1994673"/>
                <a:gd name="connsiteX2" fmla="*/ 0 w 1725215"/>
                <a:gd name="connsiteY2" fmla="*/ 190808 h 1994673"/>
                <a:gd name="connsiteX3" fmla="*/ 0 w 1725215"/>
                <a:gd name="connsiteY3" fmla="*/ 1803866 h 1994673"/>
                <a:gd name="connsiteX4" fmla="*/ 288512 w 1725215"/>
                <a:gd name="connsiteY4" fmla="*/ 1967220 h 1994673"/>
                <a:gd name="connsiteX5" fmla="*/ 1632776 w 1725215"/>
                <a:gd name="connsiteY5" fmla="*/ 1160643 h 1994673"/>
                <a:gd name="connsiteX6" fmla="*/ 1632776 w 1725215"/>
                <a:gd name="connsiteY6" fmla="*/ 834031 h 1994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215" h="1994673">
                  <a:moveTo>
                    <a:pt x="1632776" y="834031"/>
                  </a:moveTo>
                  <a:lnTo>
                    <a:pt x="288512" y="27454"/>
                  </a:lnTo>
                  <a:cubicBezTo>
                    <a:pt x="161544" y="-48746"/>
                    <a:pt x="0" y="42694"/>
                    <a:pt x="0" y="190808"/>
                  </a:cubicBezTo>
                  <a:lnTo>
                    <a:pt x="0" y="1803866"/>
                  </a:lnTo>
                  <a:cubicBezTo>
                    <a:pt x="0" y="1951980"/>
                    <a:pt x="161544" y="2043420"/>
                    <a:pt x="288512" y="1967220"/>
                  </a:cubicBezTo>
                  <a:lnTo>
                    <a:pt x="1632776" y="1160643"/>
                  </a:lnTo>
                  <a:cubicBezTo>
                    <a:pt x="1756029" y="1086729"/>
                    <a:pt x="1756029" y="908040"/>
                    <a:pt x="1632776" y="834031"/>
                  </a:cubicBezTo>
                  <a:close/>
                </a:path>
              </a:pathLst>
            </a:custGeom>
            <a:blipFill>
              <a:blip r:embed="rId4">
                <a:grayscl/>
              </a:blip>
              <a:srcRect/>
              <a:stretch>
                <a:fillRect l="-58232" r="-15196"/>
              </a:stretch>
            </a:blipFill>
            <a:ln w="38100">
              <a:noFill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23" name="ïṥļîďé">
              <a:extLst>
                <a:ext uri="{FF2B5EF4-FFF2-40B4-BE49-F238E27FC236}">
                  <a16:creationId xmlns:a16="http://schemas.microsoft.com/office/drawing/2014/main" id="{640CFF04-3006-4191-870E-64D66E60CDF2}"/>
                </a:ext>
              </a:extLst>
            </p:cNvPr>
            <p:cNvGrpSpPr/>
            <p:nvPr/>
          </p:nvGrpSpPr>
          <p:grpSpPr>
            <a:xfrm>
              <a:off x="8334655" y="2782160"/>
              <a:ext cx="2739746" cy="1817624"/>
              <a:chOff x="8436255" y="2828568"/>
              <a:chExt cx="2739746" cy="1817624"/>
            </a:xfrm>
          </p:grpSpPr>
          <p:sp>
            <p:nvSpPr>
              <p:cNvPr id="34" name="işḷiḓè">
                <a:extLst>
                  <a:ext uri="{FF2B5EF4-FFF2-40B4-BE49-F238E27FC236}">
                    <a16:creationId xmlns:a16="http://schemas.microsoft.com/office/drawing/2014/main" id="{75BFD7EC-81A3-4540-85AB-A80C0752537F}"/>
                  </a:ext>
                </a:extLst>
              </p:cNvPr>
              <p:cNvSpPr/>
              <p:nvPr/>
            </p:nvSpPr>
            <p:spPr>
              <a:xfrm>
                <a:off x="8436255" y="2828568"/>
                <a:ext cx="1888846" cy="388144"/>
              </a:xfrm>
              <a:prstGeom prst="roundRect">
                <a:avLst>
                  <a:gd name="adj" fmla="val 35680"/>
                </a:avLst>
              </a:prstGeom>
              <a:solidFill>
                <a:srgbClr val="6F6F6F">
                  <a:alpha val="49804"/>
                </a:srgbClr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1" forceAA="0" compatLnSpc="1">
                <a:spAutoFit/>
              </a:bodyPr>
              <a:lstStyle/>
              <a:p>
                <a:pPr algn="ctr"/>
                <a:r>
                  <a:rPr lang="zh-CN" altLang="en-US" sz="1400" b="1" dirty="0"/>
                  <a:t>结合场景</a:t>
                </a:r>
              </a:p>
            </p:txBody>
          </p:sp>
          <p:sp>
            <p:nvSpPr>
              <p:cNvPr id="35" name="íṡḻíḍe">
                <a:extLst>
                  <a:ext uri="{FF2B5EF4-FFF2-40B4-BE49-F238E27FC236}">
                    <a16:creationId xmlns:a16="http://schemas.microsoft.com/office/drawing/2014/main" id="{0C331CF1-CB04-4FF5-BE54-8CC40153C717}"/>
                  </a:ext>
                </a:extLst>
              </p:cNvPr>
              <p:cNvSpPr/>
              <p:nvPr/>
            </p:nvSpPr>
            <p:spPr>
              <a:xfrm>
                <a:off x="8861705" y="3543308"/>
                <a:ext cx="1888846" cy="388144"/>
              </a:xfrm>
              <a:prstGeom prst="roundRect">
                <a:avLst>
                  <a:gd name="adj" fmla="val 3568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zh-CN" altLang="en-US" sz="1400" b="1" dirty="0"/>
                  <a:t>协议整合</a:t>
                </a:r>
              </a:p>
            </p:txBody>
          </p:sp>
          <p:sp>
            <p:nvSpPr>
              <p:cNvPr id="36" name="îṧlîḑe">
                <a:extLst>
                  <a:ext uri="{FF2B5EF4-FFF2-40B4-BE49-F238E27FC236}">
                    <a16:creationId xmlns:a16="http://schemas.microsoft.com/office/drawing/2014/main" id="{C69E1670-79A3-46E4-A5E8-8ABBBADDD2B9}"/>
                  </a:ext>
                </a:extLst>
              </p:cNvPr>
              <p:cNvSpPr/>
              <p:nvPr/>
            </p:nvSpPr>
            <p:spPr>
              <a:xfrm>
                <a:off x="9287155" y="4258048"/>
                <a:ext cx="1888846" cy="388144"/>
              </a:xfrm>
              <a:prstGeom prst="roundRect">
                <a:avLst>
                  <a:gd name="adj" fmla="val 35680"/>
                </a:avLst>
              </a:prstGeom>
              <a:solidFill>
                <a:srgbClr val="6F6F6F">
                  <a:alpha val="49804"/>
                </a:srgbClr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1" forceAA="0" compatLnSpc="1">
                <a:spAutoFit/>
              </a:bodyPr>
              <a:lstStyle/>
              <a:p>
                <a:pPr algn="ctr"/>
                <a:r>
                  <a:rPr lang="zh-CN" altLang="en-US" sz="1400" b="1" dirty="0"/>
                  <a:t>独特验证</a:t>
                </a:r>
                <a:endParaRPr lang="en-US" altLang="zh-CN" sz="1400" b="1" dirty="0"/>
              </a:p>
            </p:txBody>
          </p:sp>
        </p:grpSp>
        <p:sp>
          <p:nvSpPr>
            <p:cNvPr id="37" name="íSliďé">
              <a:extLst>
                <a:ext uri="{FF2B5EF4-FFF2-40B4-BE49-F238E27FC236}">
                  <a16:creationId xmlns:a16="http://schemas.microsoft.com/office/drawing/2014/main" id="{B8F2303F-12B1-478B-A384-EDE91211F8B1}"/>
                </a:ext>
              </a:extLst>
            </p:cNvPr>
            <p:cNvSpPr/>
            <p:nvPr/>
          </p:nvSpPr>
          <p:spPr>
            <a:xfrm>
              <a:off x="1696395" y="2538633"/>
              <a:ext cx="4310705" cy="1223284"/>
            </a:xfrm>
            <a:prstGeom prst="rect">
              <a:avLst/>
            </a:prstGeom>
          </p:spPr>
          <p:txBody>
            <a:bodyPr anchor="b" anchorCtr="0">
              <a:spAutoFit/>
            </a:bodyPr>
            <a:lstStyle/>
            <a:p>
              <a:pPr>
                <a:lnSpc>
                  <a:spcPct val="120000"/>
                </a:lnSpc>
                <a:buSzPct val="25000"/>
              </a:pPr>
              <a:r>
                <a:rPr lang="zh-CN" altLang="en-US" sz="3200" b="1" dirty="0"/>
                <a:t>基于</a:t>
              </a:r>
              <a:r>
                <a:rPr lang="zh-CN" altLang="en-US" sz="3200" b="1" dirty="0">
                  <a:solidFill>
                    <a:schemeClr val="accent1"/>
                  </a:solidFill>
                </a:rPr>
                <a:t>区块链</a:t>
              </a:r>
              <a:r>
                <a:rPr lang="zh-CN" altLang="en-US" sz="3200" b="1" dirty="0"/>
                <a:t>的</a:t>
              </a:r>
              <a:endParaRPr lang="en-US" altLang="zh-CN" sz="3200" b="1" dirty="0"/>
            </a:p>
            <a:p>
              <a:pPr>
                <a:lnSpc>
                  <a:spcPct val="120000"/>
                </a:lnSpc>
                <a:buSzPct val="25000"/>
              </a:pPr>
              <a:r>
                <a:rPr lang="zh-CN" altLang="en-US" sz="3200" b="1" dirty="0"/>
                <a:t>知识问答协议</a:t>
              </a:r>
            </a:p>
          </p:txBody>
        </p:sp>
        <p:sp>
          <p:nvSpPr>
            <p:cNvPr id="38" name="íṥļíďê">
              <a:extLst>
                <a:ext uri="{FF2B5EF4-FFF2-40B4-BE49-F238E27FC236}">
                  <a16:creationId xmlns:a16="http://schemas.microsoft.com/office/drawing/2014/main" id="{EDB03CD1-17A5-4970-B1F0-25249B818E6B}"/>
                </a:ext>
              </a:extLst>
            </p:cNvPr>
            <p:cNvSpPr txBox="1"/>
            <p:nvPr/>
          </p:nvSpPr>
          <p:spPr>
            <a:xfrm>
              <a:off x="1696395" y="4151758"/>
              <a:ext cx="395510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200">
                  <a:solidFill>
                    <a:schemeClr val="bg1">
                      <a:lumMod val="50000"/>
                    </a:schemeClr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l">
                <a:lnSpc>
                  <a:spcPct val="100000"/>
                </a:lnSpc>
              </a:pPr>
              <a:endParaRPr lang="en-US" altLang="zh-CN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" name="îsḷide">
            <a:extLst>
              <a:ext uri="{FF2B5EF4-FFF2-40B4-BE49-F238E27FC236}">
                <a16:creationId xmlns:a16="http://schemas.microsoft.com/office/drawing/2014/main" id="{716D290D-9137-4B01-8426-C2CB64B42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产品简介</a:t>
            </a:r>
            <a:endParaRPr lang="en-GB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7888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ṡ1íḑ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šļíḓé">
            <a:extLst>
              <a:ext uri="{FF2B5EF4-FFF2-40B4-BE49-F238E27FC236}">
                <a16:creationId xmlns:a16="http://schemas.microsoft.com/office/drawing/2014/main" id="{5D9537FB-FC47-4F0F-A231-3D8BDA84A8CE}"/>
              </a:ext>
            </a:extLst>
          </p:cNvPr>
          <p:cNvSpPr>
            <a:spLocks/>
          </p:cNvSpPr>
          <p:nvPr/>
        </p:nvSpPr>
        <p:spPr bwMode="auto">
          <a:xfrm rot="10800000" flipV="1">
            <a:off x="3922074" y="3903797"/>
            <a:ext cx="806084" cy="698192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066800" dist="431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 dirty="0"/>
          </a:p>
        </p:txBody>
      </p:sp>
      <p:sp>
        <p:nvSpPr>
          <p:cNvPr id="112" name="iş1îḓé">
            <a:extLst>
              <a:ext uri="{FF2B5EF4-FFF2-40B4-BE49-F238E27FC236}">
                <a16:creationId xmlns:a16="http://schemas.microsoft.com/office/drawing/2014/main" id="{1476D677-5129-4E3F-A114-24CB238897A5}"/>
              </a:ext>
            </a:extLst>
          </p:cNvPr>
          <p:cNvSpPr txBox="1"/>
          <p:nvPr/>
        </p:nvSpPr>
        <p:spPr>
          <a:xfrm>
            <a:off x="1767428" y="1769435"/>
            <a:ext cx="1573606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zh-CN" altLang="en-US" sz="1600" b="1" dirty="0"/>
              <a:t>链接钱包</a:t>
            </a:r>
            <a:r>
              <a:rPr lang="en-US" altLang="zh-CN" sz="1600" b="1" dirty="0"/>
              <a:t>/</a:t>
            </a:r>
            <a:r>
              <a:rPr lang="zh-CN" altLang="en-US" sz="1600" b="1" dirty="0"/>
              <a:t>质押代币</a:t>
            </a:r>
          </a:p>
        </p:txBody>
      </p:sp>
      <p:sp>
        <p:nvSpPr>
          <p:cNvPr id="113" name="ïṥlîde">
            <a:extLst>
              <a:ext uri="{FF2B5EF4-FFF2-40B4-BE49-F238E27FC236}">
                <a16:creationId xmlns:a16="http://schemas.microsoft.com/office/drawing/2014/main" id="{A3248D82-6ECB-4040-9678-1DAB076BA424}"/>
              </a:ext>
            </a:extLst>
          </p:cNvPr>
          <p:cNvSpPr/>
          <p:nvPr/>
        </p:nvSpPr>
        <p:spPr>
          <a:xfrm>
            <a:off x="1570148" y="2277337"/>
            <a:ext cx="1968166" cy="444674"/>
          </a:xfrm>
          <a:prstGeom prst="rect">
            <a:avLst/>
          </a:prstGeom>
          <a:ln>
            <a:noFill/>
          </a:ln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/>
              <a:t>用户通过</a:t>
            </a:r>
            <a:r>
              <a:rPr lang="en-US" altLang="zh-CN" sz="1000" dirty="0" err="1"/>
              <a:t>metamask</a:t>
            </a:r>
            <a:r>
              <a:rPr lang="en-US" altLang="zh-CN" sz="1000" dirty="0"/>
              <a:t>/</a:t>
            </a:r>
            <a:r>
              <a:rPr lang="en-US" altLang="zh-CN" sz="1000" dirty="0" err="1"/>
              <a:t>WalletConnect</a:t>
            </a:r>
            <a:endParaRPr lang="zh-CN" altLang="en-US" sz="1000" dirty="0"/>
          </a:p>
        </p:txBody>
      </p:sp>
      <p:cxnSp>
        <p:nvCxnSpPr>
          <p:cNvPr id="4" name="î$ľíďé">
            <a:extLst>
              <a:ext uri="{FF2B5EF4-FFF2-40B4-BE49-F238E27FC236}">
                <a16:creationId xmlns:a16="http://schemas.microsoft.com/office/drawing/2014/main" id="{25AC34ED-881E-4254-B7DC-1D1AD1C4C36B}"/>
              </a:ext>
            </a:extLst>
          </p:cNvPr>
          <p:cNvCxnSpPr>
            <a:cxnSpLocks/>
          </p:cNvCxnSpPr>
          <p:nvPr/>
        </p:nvCxnSpPr>
        <p:spPr>
          <a:xfrm>
            <a:off x="2584937" y="3681077"/>
            <a:ext cx="7022125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íṡľíḓe">
            <a:extLst>
              <a:ext uri="{FF2B5EF4-FFF2-40B4-BE49-F238E27FC236}">
                <a16:creationId xmlns:a16="http://schemas.microsoft.com/office/drawing/2014/main" id="{37CB175A-3356-4F53-A179-543DD5BE318E}"/>
              </a:ext>
            </a:extLst>
          </p:cNvPr>
          <p:cNvSpPr txBox="1"/>
          <p:nvPr/>
        </p:nvSpPr>
        <p:spPr>
          <a:xfrm>
            <a:off x="5309197" y="1892545"/>
            <a:ext cx="1573606" cy="338554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zh-CN" altLang="en-US" sz="1600" b="1" dirty="0"/>
              <a:t>答题并提交</a:t>
            </a:r>
          </a:p>
        </p:txBody>
      </p:sp>
      <p:sp>
        <p:nvSpPr>
          <p:cNvPr id="59" name="iSľíḋè">
            <a:extLst>
              <a:ext uri="{FF2B5EF4-FFF2-40B4-BE49-F238E27FC236}">
                <a16:creationId xmlns:a16="http://schemas.microsoft.com/office/drawing/2014/main" id="{96524062-8723-4CA8-A129-94F093E99FD8}"/>
              </a:ext>
            </a:extLst>
          </p:cNvPr>
          <p:cNvSpPr/>
          <p:nvPr/>
        </p:nvSpPr>
        <p:spPr>
          <a:xfrm>
            <a:off x="5111917" y="2277337"/>
            <a:ext cx="1968166" cy="260008"/>
          </a:xfrm>
          <a:prstGeom prst="rect">
            <a:avLst/>
          </a:prstGeom>
          <a:ln>
            <a:noFill/>
          </a:ln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/>
              <a:t>填入数据并提交</a:t>
            </a:r>
          </a:p>
        </p:txBody>
      </p:sp>
      <p:sp>
        <p:nvSpPr>
          <p:cNvPr id="54" name="îsľiḋê">
            <a:extLst>
              <a:ext uri="{FF2B5EF4-FFF2-40B4-BE49-F238E27FC236}">
                <a16:creationId xmlns:a16="http://schemas.microsoft.com/office/drawing/2014/main" id="{301AD193-F0AA-4FB1-A776-5B44226339A6}"/>
              </a:ext>
            </a:extLst>
          </p:cNvPr>
          <p:cNvSpPr txBox="1"/>
          <p:nvPr/>
        </p:nvSpPr>
        <p:spPr>
          <a:xfrm>
            <a:off x="3538313" y="4753949"/>
            <a:ext cx="1573606" cy="338554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accent1"/>
                </a:solidFill>
              </a:rPr>
              <a:t>跳转答题界面</a:t>
            </a:r>
          </a:p>
        </p:txBody>
      </p:sp>
      <p:sp>
        <p:nvSpPr>
          <p:cNvPr id="55" name="íŝ1idè">
            <a:extLst>
              <a:ext uri="{FF2B5EF4-FFF2-40B4-BE49-F238E27FC236}">
                <a16:creationId xmlns:a16="http://schemas.microsoft.com/office/drawing/2014/main" id="{E3BFF23C-12F3-4F67-A140-0E3794C7E56B}"/>
              </a:ext>
            </a:extLst>
          </p:cNvPr>
          <p:cNvSpPr/>
          <p:nvPr/>
        </p:nvSpPr>
        <p:spPr>
          <a:xfrm>
            <a:off x="3341033" y="5138741"/>
            <a:ext cx="1968166" cy="445763"/>
          </a:xfrm>
          <a:prstGeom prst="rect">
            <a:avLst/>
          </a:prstGeom>
          <a:ln>
            <a:noFill/>
          </a:ln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/>
              <a:t>跳转到当前难度的单词表</a:t>
            </a:r>
            <a:r>
              <a:rPr lang="en-US" altLang="zh-CN" sz="1000" dirty="0"/>
              <a:t>,</a:t>
            </a:r>
            <a:r>
              <a:rPr lang="zh-CN" altLang="en-US" sz="1000" dirty="0"/>
              <a:t>进行答题</a:t>
            </a:r>
          </a:p>
        </p:txBody>
      </p:sp>
      <p:sp>
        <p:nvSpPr>
          <p:cNvPr id="62" name="iṩliḓè">
            <a:extLst>
              <a:ext uri="{FF2B5EF4-FFF2-40B4-BE49-F238E27FC236}">
                <a16:creationId xmlns:a16="http://schemas.microsoft.com/office/drawing/2014/main" id="{774B743F-FCCD-451A-9D46-8E5565D7C728}"/>
              </a:ext>
            </a:extLst>
          </p:cNvPr>
          <p:cNvSpPr txBox="1"/>
          <p:nvPr/>
        </p:nvSpPr>
        <p:spPr>
          <a:xfrm>
            <a:off x="7080083" y="4630839"/>
            <a:ext cx="1573606" cy="58477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zh-CN" altLang="en-US" sz="1600" b="1" dirty="0"/>
              <a:t>获得收益凭证</a:t>
            </a:r>
            <a:r>
              <a:rPr lang="en-US" altLang="zh-CN" sz="1600" b="1" dirty="0"/>
              <a:t>/NFT</a:t>
            </a:r>
            <a:r>
              <a:rPr lang="zh-CN" altLang="en-US" sz="1600" b="1" dirty="0"/>
              <a:t>勋章</a:t>
            </a:r>
          </a:p>
        </p:txBody>
      </p:sp>
      <p:sp>
        <p:nvSpPr>
          <p:cNvPr id="63" name="îṧ1idè">
            <a:extLst>
              <a:ext uri="{FF2B5EF4-FFF2-40B4-BE49-F238E27FC236}">
                <a16:creationId xmlns:a16="http://schemas.microsoft.com/office/drawing/2014/main" id="{7A13C38B-58C4-4BD7-BB74-09CBC6AE0351}"/>
              </a:ext>
            </a:extLst>
          </p:cNvPr>
          <p:cNvSpPr/>
          <p:nvPr/>
        </p:nvSpPr>
        <p:spPr>
          <a:xfrm>
            <a:off x="6882803" y="5138741"/>
            <a:ext cx="1968166" cy="445763"/>
          </a:xfrm>
          <a:prstGeom prst="rect">
            <a:avLst/>
          </a:prstGeom>
          <a:ln>
            <a:noFill/>
          </a:ln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/>
              <a:t>获得权益</a:t>
            </a:r>
            <a:r>
              <a:rPr lang="en-US" altLang="zh-CN" sz="1000" dirty="0" err="1"/>
              <a:t>Etoken</a:t>
            </a:r>
            <a:r>
              <a:rPr lang="zh-CN" altLang="en-US" sz="1000" dirty="0"/>
              <a:t>，以及初级完成勋章</a:t>
            </a:r>
          </a:p>
        </p:txBody>
      </p:sp>
      <p:sp>
        <p:nvSpPr>
          <p:cNvPr id="66" name="išlïḋé">
            <a:extLst>
              <a:ext uri="{FF2B5EF4-FFF2-40B4-BE49-F238E27FC236}">
                <a16:creationId xmlns:a16="http://schemas.microsoft.com/office/drawing/2014/main" id="{8D27F96C-753A-4259-BA0D-08273C4A503B}"/>
              </a:ext>
            </a:extLst>
          </p:cNvPr>
          <p:cNvSpPr txBox="1"/>
          <p:nvPr/>
        </p:nvSpPr>
        <p:spPr>
          <a:xfrm>
            <a:off x="8850967" y="1892545"/>
            <a:ext cx="1573606" cy="338554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algn="ctr"/>
            <a:r>
              <a:rPr lang="zh-CN" altLang="en-US" sz="1600" b="1" dirty="0"/>
              <a:t>兑换凭证</a:t>
            </a:r>
          </a:p>
        </p:txBody>
      </p:sp>
      <p:sp>
        <p:nvSpPr>
          <p:cNvPr id="67" name="iṣľïďê">
            <a:extLst>
              <a:ext uri="{FF2B5EF4-FFF2-40B4-BE49-F238E27FC236}">
                <a16:creationId xmlns:a16="http://schemas.microsoft.com/office/drawing/2014/main" id="{BF050469-8B76-40AB-A558-55B8C321ABF3}"/>
              </a:ext>
            </a:extLst>
          </p:cNvPr>
          <p:cNvSpPr/>
          <p:nvPr/>
        </p:nvSpPr>
        <p:spPr>
          <a:xfrm>
            <a:off x="8653686" y="2277337"/>
            <a:ext cx="1968166" cy="445763"/>
          </a:xfrm>
          <a:prstGeom prst="rect">
            <a:avLst/>
          </a:prstGeom>
          <a:ln>
            <a:noFill/>
          </a:ln>
        </p:spPr>
        <p:txBody>
          <a:bodyPr wrap="square" lIns="91440" tIns="45720" rIns="91440" bIns="4572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000" dirty="0"/>
              <a:t>合适的时间用</a:t>
            </a:r>
            <a:r>
              <a:rPr lang="en-US" altLang="zh-CN" sz="1000" dirty="0" err="1"/>
              <a:t>Etoken</a:t>
            </a:r>
            <a:r>
              <a:rPr lang="zh-CN" altLang="en-US" sz="1000" dirty="0"/>
              <a:t>换取代币，实现利益最大化</a:t>
            </a:r>
          </a:p>
        </p:txBody>
      </p:sp>
      <p:sp>
        <p:nvSpPr>
          <p:cNvPr id="5" name="îṩḻîde">
            <a:extLst>
              <a:ext uri="{FF2B5EF4-FFF2-40B4-BE49-F238E27FC236}">
                <a16:creationId xmlns:a16="http://schemas.microsoft.com/office/drawing/2014/main" id="{0EBB2323-B347-47CA-B20D-9739FDF6D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未</a:t>
            </a:r>
            <a:r>
              <a:rPr lang="zh-CN" altLang="en-US" sz="100"/>
              <a:t> </a:t>
            </a:r>
            <a:r>
              <a:rPr lang="zh-CN" altLang="en-US"/>
              <a:t>来</a:t>
            </a:r>
            <a:r>
              <a:rPr lang="zh-CN" altLang="en-US" dirty="0"/>
              <a:t>规划</a:t>
            </a:r>
            <a:endParaRPr lang="en-GB" dirty="0"/>
          </a:p>
        </p:txBody>
      </p:sp>
      <p:sp>
        <p:nvSpPr>
          <p:cNvPr id="33" name="îślïḋe">
            <a:extLst>
              <a:ext uri="{FF2B5EF4-FFF2-40B4-BE49-F238E27FC236}">
                <a16:creationId xmlns:a16="http://schemas.microsoft.com/office/drawing/2014/main" id="{EB52394D-955D-46F6-803E-5CC0C2A55E5A}"/>
              </a:ext>
            </a:extLst>
          </p:cNvPr>
          <p:cNvSpPr>
            <a:spLocks/>
          </p:cNvSpPr>
          <p:nvPr/>
        </p:nvSpPr>
        <p:spPr bwMode="auto">
          <a:xfrm rot="10800000">
            <a:off x="2151189" y="2783467"/>
            <a:ext cx="806084" cy="698192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/>
          </a:p>
        </p:txBody>
      </p:sp>
      <p:sp>
        <p:nvSpPr>
          <p:cNvPr id="34" name="ïslïḑè">
            <a:extLst>
              <a:ext uri="{FF2B5EF4-FFF2-40B4-BE49-F238E27FC236}">
                <a16:creationId xmlns:a16="http://schemas.microsoft.com/office/drawing/2014/main" id="{F3281407-D971-4D52-A008-0F3930E56782}"/>
              </a:ext>
            </a:extLst>
          </p:cNvPr>
          <p:cNvSpPr>
            <a:spLocks/>
          </p:cNvSpPr>
          <p:nvPr/>
        </p:nvSpPr>
        <p:spPr bwMode="auto">
          <a:xfrm rot="10800000">
            <a:off x="5686611" y="2783467"/>
            <a:ext cx="806084" cy="698192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/>
          </a:p>
        </p:txBody>
      </p:sp>
      <p:sp>
        <p:nvSpPr>
          <p:cNvPr id="35" name="íṣ1ïdè">
            <a:extLst>
              <a:ext uri="{FF2B5EF4-FFF2-40B4-BE49-F238E27FC236}">
                <a16:creationId xmlns:a16="http://schemas.microsoft.com/office/drawing/2014/main" id="{5F3FEEC4-A012-4FC2-9966-6552BBCBFF10}"/>
              </a:ext>
            </a:extLst>
          </p:cNvPr>
          <p:cNvSpPr>
            <a:spLocks/>
          </p:cNvSpPr>
          <p:nvPr/>
        </p:nvSpPr>
        <p:spPr bwMode="auto">
          <a:xfrm rot="10800000">
            <a:off x="9234729" y="2783467"/>
            <a:ext cx="806084" cy="698192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/>
          </a:p>
        </p:txBody>
      </p:sp>
      <p:sp>
        <p:nvSpPr>
          <p:cNvPr id="36" name="îṩľíďè">
            <a:extLst>
              <a:ext uri="{FF2B5EF4-FFF2-40B4-BE49-F238E27FC236}">
                <a16:creationId xmlns:a16="http://schemas.microsoft.com/office/drawing/2014/main" id="{930CCB94-C03C-4B2E-A1C9-E0B91AF292F8}"/>
              </a:ext>
            </a:extLst>
          </p:cNvPr>
          <p:cNvSpPr>
            <a:spLocks/>
          </p:cNvSpPr>
          <p:nvPr/>
        </p:nvSpPr>
        <p:spPr bwMode="auto">
          <a:xfrm rot="10800000" flipV="1">
            <a:off x="7463843" y="3903797"/>
            <a:ext cx="806084" cy="698192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800"/>
          </a:p>
        </p:txBody>
      </p:sp>
      <p:sp>
        <p:nvSpPr>
          <p:cNvPr id="11" name="i$ļíḍè">
            <a:extLst>
              <a:ext uri="{FF2B5EF4-FFF2-40B4-BE49-F238E27FC236}">
                <a16:creationId xmlns:a16="http://schemas.microsoft.com/office/drawing/2014/main" id="{CC0CD7F9-DA6B-49F2-9DD8-516BA1806E17}"/>
              </a:ext>
            </a:extLst>
          </p:cNvPr>
          <p:cNvSpPr txBox="1"/>
          <p:nvPr/>
        </p:nvSpPr>
        <p:spPr>
          <a:xfrm>
            <a:off x="2332055" y="2899753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0</a:t>
            </a:r>
            <a:r>
              <a:rPr lang="en-US" altLang="zh-CN" sz="100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7" name="îsļïḑé">
            <a:extLst>
              <a:ext uri="{FF2B5EF4-FFF2-40B4-BE49-F238E27FC236}">
                <a16:creationId xmlns:a16="http://schemas.microsoft.com/office/drawing/2014/main" id="{AFD4B7E4-E7F1-4723-9A0D-BC7CC0B420FD}"/>
              </a:ext>
            </a:extLst>
          </p:cNvPr>
          <p:cNvSpPr txBox="1"/>
          <p:nvPr/>
        </p:nvSpPr>
        <p:spPr>
          <a:xfrm>
            <a:off x="5873825" y="2899753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0</a:t>
            </a:r>
            <a:r>
              <a:rPr lang="en-US" altLang="zh-CN" sz="100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8" name="i$ḷiďe">
            <a:extLst>
              <a:ext uri="{FF2B5EF4-FFF2-40B4-BE49-F238E27FC236}">
                <a16:creationId xmlns:a16="http://schemas.microsoft.com/office/drawing/2014/main" id="{62619099-3B4D-4485-8E88-A7157F9A82C2}"/>
              </a:ext>
            </a:extLst>
          </p:cNvPr>
          <p:cNvSpPr txBox="1"/>
          <p:nvPr/>
        </p:nvSpPr>
        <p:spPr>
          <a:xfrm>
            <a:off x="9415594" y="2899753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0</a:t>
            </a:r>
            <a:r>
              <a:rPr lang="en-US" altLang="zh-CN" sz="100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5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9" name="í$1ïḑe">
            <a:extLst>
              <a:ext uri="{FF2B5EF4-FFF2-40B4-BE49-F238E27FC236}">
                <a16:creationId xmlns:a16="http://schemas.microsoft.com/office/drawing/2014/main" id="{CFC065B2-3B1F-48B4-BBF5-529C45830253}"/>
              </a:ext>
            </a:extLst>
          </p:cNvPr>
          <p:cNvSpPr txBox="1"/>
          <p:nvPr/>
        </p:nvSpPr>
        <p:spPr>
          <a:xfrm>
            <a:off x="4084863" y="4164620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0</a:t>
            </a:r>
            <a:r>
              <a:rPr lang="en-US" altLang="zh-CN" sz="100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80" name="ïṣľíďé">
            <a:extLst>
              <a:ext uri="{FF2B5EF4-FFF2-40B4-BE49-F238E27FC236}">
                <a16:creationId xmlns:a16="http://schemas.microsoft.com/office/drawing/2014/main" id="{7E15CAA2-0ACA-446B-A7DB-20515A3F7A4D}"/>
              </a:ext>
            </a:extLst>
          </p:cNvPr>
          <p:cNvSpPr txBox="1"/>
          <p:nvPr/>
        </p:nvSpPr>
        <p:spPr>
          <a:xfrm>
            <a:off x="7626632" y="4164620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>
                <a:solidFill>
                  <a:schemeClr val="bg1"/>
                </a:solidFill>
              </a:rPr>
              <a:t>0</a:t>
            </a:r>
            <a:r>
              <a:rPr lang="en-US" altLang="zh-CN" sz="100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4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ï$ľïḓe">
            <a:extLst>
              <a:ext uri="{FF2B5EF4-FFF2-40B4-BE49-F238E27FC236}">
                <a16:creationId xmlns:a16="http://schemas.microsoft.com/office/drawing/2014/main" id="{6B08D0E3-E980-4484-95ED-EB7708FF6EC1}"/>
              </a:ext>
            </a:extLst>
          </p:cNvPr>
          <p:cNvSpPr/>
          <p:nvPr/>
        </p:nvSpPr>
        <p:spPr>
          <a:xfrm>
            <a:off x="2482230" y="3609077"/>
            <a:ext cx="144000" cy="144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39" name="îṣḷiḍè">
            <a:extLst>
              <a:ext uri="{FF2B5EF4-FFF2-40B4-BE49-F238E27FC236}">
                <a16:creationId xmlns:a16="http://schemas.microsoft.com/office/drawing/2014/main" id="{12EA9E37-AACA-4E97-9B59-32E13367D847}"/>
              </a:ext>
            </a:extLst>
          </p:cNvPr>
          <p:cNvSpPr/>
          <p:nvPr/>
        </p:nvSpPr>
        <p:spPr>
          <a:xfrm>
            <a:off x="4253115" y="3609077"/>
            <a:ext cx="144000" cy="144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066800" dist="431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0" name="ïṩ1íďê">
            <a:extLst>
              <a:ext uri="{FF2B5EF4-FFF2-40B4-BE49-F238E27FC236}">
                <a16:creationId xmlns:a16="http://schemas.microsoft.com/office/drawing/2014/main" id="{0DCE54EA-B2B9-4BC2-8652-1556EADDAC99}"/>
              </a:ext>
            </a:extLst>
          </p:cNvPr>
          <p:cNvSpPr/>
          <p:nvPr/>
        </p:nvSpPr>
        <p:spPr>
          <a:xfrm>
            <a:off x="6017653" y="3609077"/>
            <a:ext cx="144000" cy="144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41" name="îṩļíďé">
            <a:extLst>
              <a:ext uri="{FF2B5EF4-FFF2-40B4-BE49-F238E27FC236}">
                <a16:creationId xmlns:a16="http://schemas.microsoft.com/office/drawing/2014/main" id="{FA6B016E-C98E-4346-8B33-ECD0118F5206}"/>
              </a:ext>
            </a:extLst>
          </p:cNvPr>
          <p:cNvSpPr/>
          <p:nvPr/>
        </p:nvSpPr>
        <p:spPr>
          <a:xfrm>
            <a:off x="7794884" y="3609077"/>
            <a:ext cx="144000" cy="144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  <p:sp>
        <p:nvSpPr>
          <p:cNvPr id="42" name="íśļíḍê">
            <a:extLst>
              <a:ext uri="{FF2B5EF4-FFF2-40B4-BE49-F238E27FC236}">
                <a16:creationId xmlns:a16="http://schemas.microsoft.com/office/drawing/2014/main" id="{AE9C8810-BC4D-40ED-8DBC-F94B84CD9CEC}"/>
              </a:ext>
            </a:extLst>
          </p:cNvPr>
          <p:cNvSpPr/>
          <p:nvPr/>
        </p:nvSpPr>
        <p:spPr>
          <a:xfrm>
            <a:off x="9565769" y="3609077"/>
            <a:ext cx="144000" cy="144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tx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61406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ṡļî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ṥľîďe">
            <a:extLst>
              <a:ext uri="{FF2B5EF4-FFF2-40B4-BE49-F238E27FC236}">
                <a16:creationId xmlns:a16="http://schemas.microsoft.com/office/drawing/2014/main" id="{2A5FCE5B-EB47-4952-8C7D-330CB59C8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产品介绍</a:t>
            </a:r>
            <a:endParaRPr lang="en-GB" dirty="0"/>
          </a:p>
        </p:txBody>
      </p:sp>
      <p:sp>
        <p:nvSpPr>
          <p:cNvPr id="16" name="íṣḷîḍé">
            <a:extLst>
              <a:ext uri="{FF2B5EF4-FFF2-40B4-BE49-F238E27FC236}">
                <a16:creationId xmlns:a16="http://schemas.microsoft.com/office/drawing/2014/main" id="{0DDAFCA0-B5F7-48FC-929E-D945F1078D84}"/>
              </a:ext>
            </a:extLst>
          </p:cNvPr>
          <p:cNvSpPr/>
          <p:nvPr/>
        </p:nvSpPr>
        <p:spPr>
          <a:xfrm>
            <a:off x="1963550" y="1305320"/>
            <a:ext cx="3143604" cy="2533018"/>
          </a:xfrm>
          <a:prstGeom prst="rect">
            <a:avLst/>
          </a:prstGeom>
        </p:spPr>
        <p:txBody>
          <a:bodyPr anchor="b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zh-CN" altLang="en-US" sz="3200" b="1" dirty="0">
                <a:solidFill>
                  <a:schemeClr val="accent1"/>
                </a:solidFill>
              </a:rPr>
              <a:t>产品模块介绍</a:t>
            </a:r>
            <a:endParaRPr lang="zh-CN" altLang="en-US" sz="3200" b="1" dirty="0"/>
          </a:p>
        </p:txBody>
      </p:sp>
      <p:sp>
        <p:nvSpPr>
          <p:cNvPr id="17" name="íṥḷidè">
            <a:extLst>
              <a:ext uri="{FF2B5EF4-FFF2-40B4-BE49-F238E27FC236}">
                <a16:creationId xmlns:a16="http://schemas.microsoft.com/office/drawing/2014/main" id="{581BA03E-6051-4077-BF47-A2ADBE628E5A}"/>
              </a:ext>
            </a:extLst>
          </p:cNvPr>
          <p:cNvSpPr txBox="1"/>
          <p:nvPr/>
        </p:nvSpPr>
        <p:spPr>
          <a:xfrm>
            <a:off x="1963551" y="4252006"/>
            <a:ext cx="3338551" cy="294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sz="1200">
                <a:solidFill>
                  <a:schemeClr val="bg1">
                    <a:lumMod val="50000"/>
                  </a:schemeClr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l"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</a:rPr>
              <a:t>通过结合</a:t>
            </a:r>
            <a:r>
              <a:rPr lang="en-US" altLang="zh-CN" dirty="0" err="1">
                <a:solidFill>
                  <a:schemeClr val="tx1"/>
                </a:solidFill>
              </a:rPr>
              <a:t>NFT+Defi</a:t>
            </a:r>
            <a:r>
              <a:rPr lang="zh-CN" altLang="en-US" dirty="0">
                <a:solidFill>
                  <a:schemeClr val="tx1"/>
                </a:solidFill>
              </a:rPr>
              <a:t>让用户完成知识证明</a:t>
            </a:r>
          </a:p>
        </p:txBody>
      </p:sp>
      <p:grpSp>
        <p:nvGrpSpPr>
          <p:cNvPr id="15" name="îsľîḑe">
            <a:extLst>
              <a:ext uri="{FF2B5EF4-FFF2-40B4-BE49-F238E27FC236}">
                <a16:creationId xmlns:a16="http://schemas.microsoft.com/office/drawing/2014/main" id="{8D1D9698-2785-46B1-8DB9-8A7C70F13037}"/>
              </a:ext>
            </a:extLst>
          </p:cNvPr>
          <p:cNvGrpSpPr/>
          <p:nvPr/>
        </p:nvGrpSpPr>
        <p:grpSpPr>
          <a:xfrm>
            <a:off x="6096000" y="1456676"/>
            <a:ext cx="4326036" cy="982568"/>
            <a:chOff x="6637418" y="1773547"/>
            <a:chExt cx="4326036" cy="982568"/>
          </a:xfrm>
        </p:grpSpPr>
        <p:sp>
          <p:nvSpPr>
            <p:cNvPr id="20" name="iş1íḋé">
              <a:extLst>
                <a:ext uri="{FF2B5EF4-FFF2-40B4-BE49-F238E27FC236}">
                  <a16:creationId xmlns:a16="http://schemas.microsoft.com/office/drawing/2014/main" id="{CD8989B7-B863-42EB-A55F-6FC2EF501B8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571661" y="1839304"/>
              <a:ext cx="982568" cy="851054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" name="îṥḷîḓè">
              <a:extLst>
                <a:ext uri="{FF2B5EF4-FFF2-40B4-BE49-F238E27FC236}">
                  <a16:creationId xmlns:a16="http://schemas.microsoft.com/office/drawing/2014/main" id="{A50B519E-3FA4-416D-A352-56F38B241777}"/>
                </a:ext>
              </a:extLst>
            </p:cNvPr>
            <p:cNvSpPr/>
            <p:nvPr/>
          </p:nvSpPr>
          <p:spPr>
            <a:xfrm>
              <a:off x="7819851" y="2295610"/>
              <a:ext cx="3143603" cy="294824"/>
            </a:xfrm>
            <a:prstGeom prst="rect">
              <a:avLst/>
            </a:prstGeom>
            <a:ln>
              <a:noFill/>
            </a:ln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用户通过链接钱包登录账户</a:t>
              </a:r>
            </a:p>
          </p:txBody>
        </p:sp>
        <p:sp>
          <p:nvSpPr>
            <p:cNvPr id="4" name="íšľiḋê">
              <a:extLst>
                <a:ext uri="{FF2B5EF4-FFF2-40B4-BE49-F238E27FC236}">
                  <a16:creationId xmlns:a16="http://schemas.microsoft.com/office/drawing/2014/main" id="{B0D739FE-5D8F-496C-9256-08EBDF54CB65}"/>
                </a:ext>
              </a:extLst>
            </p:cNvPr>
            <p:cNvSpPr txBox="1"/>
            <p:nvPr/>
          </p:nvSpPr>
          <p:spPr>
            <a:xfrm>
              <a:off x="7819851" y="1926277"/>
              <a:ext cx="3143603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zh-CN" altLang="en-US" sz="1600" b="1" dirty="0"/>
                <a:t>登录</a:t>
              </a:r>
            </a:p>
          </p:txBody>
        </p:sp>
        <p:sp>
          <p:nvSpPr>
            <p:cNvPr id="21" name="íşľîde">
              <a:extLst>
                <a:ext uri="{FF2B5EF4-FFF2-40B4-BE49-F238E27FC236}">
                  <a16:creationId xmlns:a16="http://schemas.microsoft.com/office/drawing/2014/main" id="{FBA6F94C-377C-495B-9397-244CCC46FBDD}"/>
                </a:ext>
              </a:extLst>
            </p:cNvPr>
            <p:cNvSpPr/>
            <p:nvPr/>
          </p:nvSpPr>
          <p:spPr>
            <a:xfrm>
              <a:off x="6802588" y="2095554"/>
              <a:ext cx="360385" cy="353949"/>
            </a:xfrm>
            <a:custGeom>
              <a:avLst/>
              <a:gdLst>
                <a:gd name="connsiteX0" fmla="*/ 343764 w 533400"/>
                <a:gd name="connsiteY0" fmla="*/ 276846 h 523875"/>
                <a:gd name="connsiteX1" fmla="*/ 372339 w 533400"/>
                <a:gd name="connsiteY1" fmla="*/ 305421 h 523875"/>
                <a:gd name="connsiteX2" fmla="*/ 372339 w 533400"/>
                <a:gd name="connsiteY2" fmla="*/ 495921 h 523875"/>
                <a:gd name="connsiteX3" fmla="*/ 343764 w 533400"/>
                <a:gd name="connsiteY3" fmla="*/ 524496 h 523875"/>
                <a:gd name="connsiteX4" fmla="*/ 191364 w 533400"/>
                <a:gd name="connsiteY4" fmla="*/ 524496 h 523875"/>
                <a:gd name="connsiteX5" fmla="*/ 162789 w 533400"/>
                <a:gd name="connsiteY5" fmla="*/ 495921 h 523875"/>
                <a:gd name="connsiteX6" fmla="*/ 162789 w 533400"/>
                <a:gd name="connsiteY6" fmla="*/ 305421 h 523875"/>
                <a:gd name="connsiteX7" fmla="*/ 191364 w 533400"/>
                <a:gd name="connsiteY7" fmla="*/ 276846 h 523875"/>
                <a:gd name="connsiteX8" fmla="*/ 343764 w 533400"/>
                <a:gd name="connsiteY8" fmla="*/ 276846 h 523875"/>
                <a:gd name="connsiteX9" fmla="*/ 143739 w 533400"/>
                <a:gd name="connsiteY9" fmla="*/ 114921 h 523875"/>
                <a:gd name="connsiteX10" fmla="*/ 179934 w 533400"/>
                <a:gd name="connsiteY10" fmla="*/ 153021 h 523875"/>
                <a:gd name="connsiteX11" fmla="*/ 181839 w 533400"/>
                <a:gd name="connsiteY11" fmla="*/ 153021 h 523875"/>
                <a:gd name="connsiteX12" fmla="*/ 353289 w 533400"/>
                <a:gd name="connsiteY12" fmla="*/ 153021 h 523875"/>
                <a:gd name="connsiteX13" fmla="*/ 391389 w 533400"/>
                <a:gd name="connsiteY13" fmla="*/ 116826 h 523875"/>
                <a:gd name="connsiteX14" fmla="*/ 391389 w 533400"/>
                <a:gd name="connsiteY14" fmla="*/ 114921 h 523875"/>
                <a:gd name="connsiteX15" fmla="*/ 505689 w 533400"/>
                <a:gd name="connsiteY15" fmla="*/ 114921 h 523875"/>
                <a:gd name="connsiteX16" fmla="*/ 534264 w 533400"/>
                <a:gd name="connsiteY16" fmla="*/ 143496 h 523875"/>
                <a:gd name="connsiteX17" fmla="*/ 534264 w 533400"/>
                <a:gd name="connsiteY17" fmla="*/ 381621 h 523875"/>
                <a:gd name="connsiteX18" fmla="*/ 505689 w 533400"/>
                <a:gd name="connsiteY18" fmla="*/ 410196 h 523875"/>
                <a:gd name="connsiteX19" fmla="*/ 391389 w 533400"/>
                <a:gd name="connsiteY19" fmla="*/ 410196 h 523875"/>
                <a:gd name="connsiteX20" fmla="*/ 391389 w 533400"/>
                <a:gd name="connsiteY20" fmla="*/ 295896 h 523875"/>
                <a:gd name="connsiteX21" fmla="*/ 355194 w 533400"/>
                <a:gd name="connsiteY21" fmla="*/ 257796 h 523875"/>
                <a:gd name="connsiteX22" fmla="*/ 353289 w 533400"/>
                <a:gd name="connsiteY22" fmla="*/ 257796 h 523875"/>
                <a:gd name="connsiteX23" fmla="*/ 181839 w 533400"/>
                <a:gd name="connsiteY23" fmla="*/ 257796 h 523875"/>
                <a:gd name="connsiteX24" fmla="*/ 143739 w 533400"/>
                <a:gd name="connsiteY24" fmla="*/ 293991 h 523875"/>
                <a:gd name="connsiteX25" fmla="*/ 143739 w 533400"/>
                <a:gd name="connsiteY25" fmla="*/ 295896 h 523875"/>
                <a:gd name="connsiteX26" fmla="*/ 143739 w 533400"/>
                <a:gd name="connsiteY26" fmla="*/ 410196 h 523875"/>
                <a:gd name="connsiteX27" fmla="*/ 29439 w 533400"/>
                <a:gd name="connsiteY27" fmla="*/ 410196 h 523875"/>
                <a:gd name="connsiteX28" fmla="*/ 864 w 533400"/>
                <a:gd name="connsiteY28" fmla="*/ 381621 h 523875"/>
                <a:gd name="connsiteX29" fmla="*/ 864 w 533400"/>
                <a:gd name="connsiteY29" fmla="*/ 201408 h 523875"/>
                <a:gd name="connsiteX30" fmla="*/ 11151 w 533400"/>
                <a:gd name="connsiteY30" fmla="*/ 175405 h 523875"/>
                <a:gd name="connsiteX31" fmla="*/ 56300 w 533400"/>
                <a:gd name="connsiteY31" fmla="*/ 127018 h 523875"/>
                <a:gd name="connsiteX32" fmla="*/ 84112 w 533400"/>
                <a:gd name="connsiteY32" fmla="*/ 114921 h 523875"/>
                <a:gd name="connsiteX33" fmla="*/ 143739 w 533400"/>
                <a:gd name="connsiteY33" fmla="*/ 114921 h 523875"/>
                <a:gd name="connsiteX34" fmla="*/ 462827 w 533400"/>
                <a:gd name="connsiteY34" fmla="*/ 172071 h 523875"/>
                <a:gd name="connsiteX35" fmla="*/ 448539 w 533400"/>
                <a:gd name="connsiteY35" fmla="*/ 186359 h 523875"/>
                <a:gd name="connsiteX36" fmla="*/ 462827 w 533400"/>
                <a:gd name="connsiteY36" fmla="*/ 200646 h 523875"/>
                <a:gd name="connsiteX37" fmla="*/ 477114 w 533400"/>
                <a:gd name="connsiteY37" fmla="*/ 186359 h 523875"/>
                <a:gd name="connsiteX38" fmla="*/ 462827 w 533400"/>
                <a:gd name="connsiteY38" fmla="*/ 172071 h 523875"/>
                <a:gd name="connsiteX39" fmla="*/ 343764 w 533400"/>
                <a:gd name="connsiteY39" fmla="*/ 621 h 523875"/>
                <a:gd name="connsiteX40" fmla="*/ 372339 w 533400"/>
                <a:gd name="connsiteY40" fmla="*/ 29196 h 523875"/>
                <a:gd name="connsiteX41" fmla="*/ 372339 w 533400"/>
                <a:gd name="connsiteY41" fmla="*/ 105396 h 523875"/>
                <a:gd name="connsiteX42" fmla="*/ 343764 w 533400"/>
                <a:gd name="connsiteY42" fmla="*/ 133971 h 523875"/>
                <a:gd name="connsiteX43" fmla="*/ 191364 w 533400"/>
                <a:gd name="connsiteY43" fmla="*/ 133971 h 523875"/>
                <a:gd name="connsiteX44" fmla="*/ 162789 w 533400"/>
                <a:gd name="connsiteY44" fmla="*/ 105396 h 523875"/>
                <a:gd name="connsiteX45" fmla="*/ 162789 w 533400"/>
                <a:gd name="connsiteY45" fmla="*/ 29196 h 523875"/>
                <a:gd name="connsiteX46" fmla="*/ 191364 w 533400"/>
                <a:gd name="connsiteY46" fmla="*/ 621 h 523875"/>
                <a:gd name="connsiteX47" fmla="*/ 343764 w 533400"/>
                <a:gd name="connsiteY47" fmla="*/ 621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33400" h="523875">
                  <a:moveTo>
                    <a:pt x="343764" y="276846"/>
                  </a:moveTo>
                  <a:cubicBezTo>
                    <a:pt x="359576" y="276846"/>
                    <a:pt x="372339" y="289610"/>
                    <a:pt x="372339" y="305421"/>
                  </a:cubicBezTo>
                  <a:lnTo>
                    <a:pt x="372339" y="495921"/>
                  </a:lnTo>
                  <a:cubicBezTo>
                    <a:pt x="372339" y="511732"/>
                    <a:pt x="359576" y="524496"/>
                    <a:pt x="343764" y="524496"/>
                  </a:cubicBezTo>
                  <a:lnTo>
                    <a:pt x="191364" y="524496"/>
                  </a:lnTo>
                  <a:cubicBezTo>
                    <a:pt x="175552" y="524496"/>
                    <a:pt x="162789" y="511732"/>
                    <a:pt x="162789" y="495921"/>
                  </a:cubicBezTo>
                  <a:lnTo>
                    <a:pt x="162789" y="305421"/>
                  </a:lnTo>
                  <a:cubicBezTo>
                    <a:pt x="162789" y="289610"/>
                    <a:pt x="175552" y="276846"/>
                    <a:pt x="191364" y="276846"/>
                  </a:cubicBezTo>
                  <a:lnTo>
                    <a:pt x="343764" y="276846"/>
                  </a:lnTo>
                  <a:close/>
                  <a:moveTo>
                    <a:pt x="143739" y="114921"/>
                  </a:moveTo>
                  <a:cubicBezTo>
                    <a:pt x="143739" y="135305"/>
                    <a:pt x="159741" y="151973"/>
                    <a:pt x="179934" y="153021"/>
                  </a:cubicBezTo>
                  <a:lnTo>
                    <a:pt x="181839" y="153021"/>
                  </a:lnTo>
                  <a:lnTo>
                    <a:pt x="353289" y="153021"/>
                  </a:lnTo>
                  <a:cubicBezTo>
                    <a:pt x="373673" y="153021"/>
                    <a:pt x="390341" y="137019"/>
                    <a:pt x="391389" y="116826"/>
                  </a:cubicBezTo>
                  <a:lnTo>
                    <a:pt x="391389" y="114921"/>
                  </a:lnTo>
                  <a:lnTo>
                    <a:pt x="505689" y="114921"/>
                  </a:lnTo>
                  <a:cubicBezTo>
                    <a:pt x="521501" y="114921"/>
                    <a:pt x="534264" y="127685"/>
                    <a:pt x="534264" y="143496"/>
                  </a:cubicBezTo>
                  <a:lnTo>
                    <a:pt x="534264" y="381621"/>
                  </a:lnTo>
                  <a:cubicBezTo>
                    <a:pt x="534264" y="397432"/>
                    <a:pt x="521501" y="410196"/>
                    <a:pt x="505689" y="410196"/>
                  </a:cubicBezTo>
                  <a:lnTo>
                    <a:pt x="391389" y="410196"/>
                  </a:lnTo>
                  <a:lnTo>
                    <a:pt x="391389" y="295896"/>
                  </a:lnTo>
                  <a:cubicBezTo>
                    <a:pt x="391389" y="275512"/>
                    <a:pt x="375387" y="258844"/>
                    <a:pt x="355194" y="257796"/>
                  </a:cubicBezTo>
                  <a:lnTo>
                    <a:pt x="353289" y="257796"/>
                  </a:lnTo>
                  <a:lnTo>
                    <a:pt x="181839" y="257796"/>
                  </a:lnTo>
                  <a:cubicBezTo>
                    <a:pt x="161455" y="257796"/>
                    <a:pt x="144787" y="273798"/>
                    <a:pt x="143739" y="293991"/>
                  </a:cubicBezTo>
                  <a:lnTo>
                    <a:pt x="143739" y="295896"/>
                  </a:lnTo>
                  <a:lnTo>
                    <a:pt x="143739" y="410196"/>
                  </a:lnTo>
                  <a:lnTo>
                    <a:pt x="29439" y="410196"/>
                  </a:lnTo>
                  <a:cubicBezTo>
                    <a:pt x="13627" y="410196"/>
                    <a:pt x="864" y="397432"/>
                    <a:pt x="864" y="381621"/>
                  </a:cubicBezTo>
                  <a:lnTo>
                    <a:pt x="864" y="201408"/>
                  </a:lnTo>
                  <a:cubicBezTo>
                    <a:pt x="864" y="191788"/>
                    <a:pt x="4484" y="182454"/>
                    <a:pt x="11151" y="175405"/>
                  </a:cubicBezTo>
                  <a:lnTo>
                    <a:pt x="56300" y="127018"/>
                  </a:lnTo>
                  <a:cubicBezTo>
                    <a:pt x="63538" y="119303"/>
                    <a:pt x="73635" y="114921"/>
                    <a:pt x="84112" y="114921"/>
                  </a:cubicBezTo>
                  <a:lnTo>
                    <a:pt x="143739" y="114921"/>
                  </a:lnTo>
                  <a:close/>
                  <a:moveTo>
                    <a:pt x="462827" y="172071"/>
                  </a:moveTo>
                  <a:cubicBezTo>
                    <a:pt x="454921" y="172071"/>
                    <a:pt x="448539" y="178453"/>
                    <a:pt x="448539" y="186359"/>
                  </a:cubicBezTo>
                  <a:cubicBezTo>
                    <a:pt x="448539" y="194264"/>
                    <a:pt x="454921" y="200646"/>
                    <a:pt x="462827" y="200646"/>
                  </a:cubicBezTo>
                  <a:cubicBezTo>
                    <a:pt x="470732" y="200646"/>
                    <a:pt x="477114" y="194264"/>
                    <a:pt x="477114" y="186359"/>
                  </a:cubicBezTo>
                  <a:cubicBezTo>
                    <a:pt x="477114" y="178453"/>
                    <a:pt x="470732" y="172071"/>
                    <a:pt x="462827" y="172071"/>
                  </a:cubicBezTo>
                  <a:close/>
                  <a:moveTo>
                    <a:pt x="343764" y="621"/>
                  </a:moveTo>
                  <a:cubicBezTo>
                    <a:pt x="359576" y="621"/>
                    <a:pt x="372339" y="13385"/>
                    <a:pt x="372339" y="29196"/>
                  </a:cubicBezTo>
                  <a:lnTo>
                    <a:pt x="372339" y="105396"/>
                  </a:lnTo>
                  <a:cubicBezTo>
                    <a:pt x="372339" y="121207"/>
                    <a:pt x="359576" y="133971"/>
                    <a:pt x="343764" y="133971"/>
                  </a:cubicBezTo>
                  <a:lnTo>
                    <a:pt x="191364" y="133971"/>
                  </a:lnTo>
                  <a:cubicBezTo>
                    <a:pt x="175552" y="133971"/>
                    <a:pt x="162789" y="121207"/>
                    <a:pt x="162789" y="105396"/>
                  </a:cubicBezTo>
                  <a:lnTo>
                    <a:pt x="162789" y="29196"/>
                  </a:lnTo>
                  <a:cubicBezTo>
                    <a:pt x="162789" y="13385"/>
                    <a:pt x="175552" y="621"/>
                    <a:pt x="191364" y="621"/>
                  </a:cubicBezTo>
                  <a:lnTo>
                    <a:pt x="343764" y="62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iṡliďe">
            <a:extLst>
              <a:ext uri="{FF2B5EF4-FFF2-40B4-BE49-F238E27FC236}">
                <a16:creationId xmlns:a16="http://schemas.microsoft.com/office/drawing/2014/main" id="{AB626B79-F596-4952-9EEE-EB0AD1AFFF5A}"/>
              </a:ext>
            </a:extLst>
          </p:cNvPr>
          <p:cNvGrpSpPr/>
          <p:nvPr/>
        </p:nvGrpSpPr>
        <p:grpSpPr>
          <a:xfrm>
            <a:off x="6651449" y="2945324"/>
            <a:ext cx="4326036" cy="982568"/>
            <a:chOff x="7192867" y="3429000"/>
            <a:chExt cx="4326036" cy="982568"/>
          </a:xfrm>
        </p:grpSpPr>
        <p:sp>
          <p:nvSpPr>
            <p:cNvPr id="22" name="ïṡ1íḍe">
              <a:extLst>
                <a:ext uri="{FF2B5EF4-FFF2-40B4-BE49-F238E27FC236}">
                  <a16:creationId xmlns:a16="http://schemas.microsoft.com/office/drawing/2014/main" id="{2799DD00-E476-4CDC-91D2-2CB9C5BFEBA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7127110" y="3494757"/>
              <a:ext cx="982568" cy="851054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ïşľidê">
              <a:extLst>
                <a:ext uri="{FF2B5EF4-FFF2-40B4-BE49-F238E27FC236}">
                  <a16:creationId xmlns:a16="http://schemas.microsoft.com/office/drawing/2014/main" id="{7401FA0B-9712-45C1-94BE-5F614BA39CB5}"/>
                </a:ext>
              </a:extLst>
            </p:cNvPr>
            <p:cNvSpPr/>
            <p:nvPr/>
          </p:nvSpPr>
          <p:spPr>
            <a:xfrm>
              <a:off x="8375300" y="3951063"/>
              <a:ext cx="3143603" cy="294824"/>
            </a:xfrm>
            <a:prstGeom prst="rect">
              <a:avLst/>
            </a:prstGeom>
            <a:ln>
              <a:noFill/>
            </a:ln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在输入框输入中文对应的英文，并进行提交</a:t>
              </a:r>
            </a:p>
          </p:txBody>
        </p:sp>
        <p:sp>
          <p:nvSpPr>
            <p:cNvPr id="24" name="ïŝḻiḓè">
              <a:extLst>
                <a:ext uri="{FF2B5EF4-FFF2-40B4-BE49-F238E27FC236}">
                  <a16:creationId xmlns:a16="http://schemas.microsoft.com/office/drawing/2014/main" id="{04E4940E-7DED-4CB4-A6FB-0CDF401D36E5}"/>
                </a:ext>
              </a:extLst>
            </p:cNvPr>
            <p:cNvSpPr txBox="1"/>
            <p:nvPr/>
          </p:nvSpPr>
          <p:spPr>
            <a:xfrm>
              <a:off x="8375300" y="3581730"/>
              <a:ext cx="3143603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zh-CN" altLang="en-US" sz="1600" b="1" dirty="0"/>
                <a:t>答题验证</a:t>
              </a:r>
            </a:p>
          </p:txBody>
        </p:sp>
        <p:sp>
          <p:nvSpPr>
            <p:cNvPr id="30" name="ïṩḻîḋé">
              <a:extLst>
                <a:ext uri="{FF2B5EF4-FFF2-40B4-BE49-F238E27FC236}">
                  <a16:creationId xmlns:a16="http://schemas.microsoft.com/office/drawing/2014/main" id="{DB4CF18B-2C1B-41E9-A3EB-26EF75BE0208}"/>
                </a:ext>
              </a:extLst>
            </p:cNvPr>
            <p:cNvSpPr/>
            <p:nvPr/>
          </p:nvSpPr>
          <p:spPr>
            <a:xfrm>
              <a:off x="7358037" y="3777969"/>
              <a:ext cx="360385" cy="300025"/>
            </a:xfrm>
            <a:custGeom>
              <a:avLst/>
              <a:gdLst>
                <a:gd name="connsiteX0" fmla="*/ 483573 w 526297"/>
                <a:gd name="connsiteY0" fmla="*/ 133971 h 438150"/>
                <a:gd name="connsiteX1" fmla="*/ 527674 w 526297"/>
                <a:gd name="connsiteY1" fmla="*/ 178072 h 438150"/>
                <a:gd name="connsiteX2" fmla="*/ 527579 w 526297"/>
                <a:gd name="connsiteY2" fmla="*/ 181501 h 438150"/>
                <a:gd name="connsiteX3" fmla="*/ 514244 w 526297"/>
                <a:gd name="connsiteY3" fmla="*/ 355237 h 438150"/>
                <a:gd name="connsiteX4" fmla="*/ 485764 w 526297"/>
                <a:gd name="connsiteY4" fmla="*/ 381621 h 438150"/>
                <a:gd name="connsiteX5" fmla="*/ 454998 w 526297"/>
                <a:gd name="connsiteY5" fmla="*/ 381621 h 438150"/>
                <a:gd name="connsiteX6" fmla="*/ 454998 w 526297"/>
                <a:gd name="connsiteY6" fmla="*/ 438771 h 438150"/>
                <a:gd name="connsiteX7" fmla="*/ 435948 w 526297"/>
                <a:gd name="connsiteY7" fmla="*/ 438771 h 438150"/>
                <a:gd name="connsiteX8" fmla="*/ 435948 w 526297"/>
                <a:gd name="connsiteY8" fmla="*/ 381621 h 438150"/>
                <a:gd name="connsiteX9" fmla="*/ 93048 w 526297"/>
                <a:gd name="connsiteY9" fmla="*/ 381621 h 438150"/>
                <a:gd name="connsiteX10" fmla="*/ 93048 w 526297"/>
                <a:gd name="connsiteY10" fmla="*/ 438771 h 438150"/>
                <a:gd name="connsiteX11" fmla="*/ 73998 w 526297"/>
                <a:gd name="connsiteY11" fmla="*/ 438771 h 438150"/>
                <a:gd name="connsiteX12" fmla="*/ 73998 w 526297"/>
                <a:gd name="connsiteY12" fmla="*/ 381621 h 438150"/>
                <a:gd name="connsiteX13" fmla="*/ 43328 w 526297"/>
                <a:gd name="connsiteY13" fmla="*/ 381621 h 438150"/>
                <a:gd name="connsiteX14" fmla="*/ 14848 w 526297"/>
                <a:gd name="connsiteY14" fmla="*/ 355237 h 438150"/>
                <a:gd name="connsiteX15" fmla="*/ 1513 w 526297"/>
                <a:gd name="connsiteY15" fmla="*/ 181501 h 438150"/>
                <a:gd name="connsiteX16" fmla="*/ 42089 w 526297"/>
                <a:gd name="connsiteY16" fmla="*/ 134162 h 438150"/>
                <a:gd name="connsiteX17" fmla="*/ 45518 w 526297"/>
                <a:gd name="connsiteY17" fmla="*/ 134066 h 438150"/>
                <a:gd name="connsiteX18" fmla="*/ 101906 w 526297"/>
                <a:gd name="connsiteY18" fmla="*/ 180834 h 438150"/>
                <a:gd name="connsiteX19" fmla="*/ 121623 w 526297"/>
                <a:gd name="connsiteY19" fmla="*/ 286371 h 438150"/>
                <a:gd name="connsiteX20" fmla="*/ 407373 w 526297"/>
                <a:gd name="connsiteY20" fmla="*/ 286371 h 438150"/>
                <a:gd name="connsiteX21" fmla="*/ 427185 w 526297"/>
                <a:gd name="connsiteY21" fmla="*/ 180739 h 438150"/>
                <a:gd name="connsiteX22" fmla="*/ 483573 w 526297"/>
                <a:gd name="connsiteY22" fmla="*/ 133971 h 438150"/>
                <a:gd name="connsiteX23" fmla="*/ 416898 w 526297"/>
                <a:gd name="connsiteY23" fmla="*/ 621 h 438150"/>
                <a:gd name="connsiteX24" fmla="*/ 483573 w 526297"/>
                <a:gd name="connsiteY24" fmla="*/ 67296 h 438150"/>
                <a:gd name="connsiteX25" fmla="*/ 483573 w 526297"/>
                <a:gd name="connsiteY25" fmla="*/ 115397 h 438150"/>
                <a:gd name="connsiteX26" fmla="*/ 476429 w 526297"/>
                <a:gd name="connsiteY26" fmla="*/ 114921 h 438150"/>
                <a:gd name="connsiteX27" fmla="*/ 412040 w 526297"/>
                <a:gd name="connsiteY27" fmla="*/ 166451 h 438150"/>
                <a:gd name="connsiteX28" fmla="*/ 411564 w 526297"/>
                <a:gd name="connsiteY28" fmla="*/ 168737 h 438150"/>
                <a:gd name="connsiteX29" fmla="*/ 393086 w 526297"/>
                <a:gd name="connsiteY29" fmla="*/ 267321 h 438150"/>
                <a:gd name="connsiteX30" fmla="*/ 135911 w 526297"/>
                <a:gd name="connsiteY30" fmla="*/ 267321 h 438150"/>
                <a:gd name="connsiteX31" fmla="*/ 117432 w 526297"/>
                <a:gd name="connsiteY31" fmla="*/ 168737 h 438150"/>
                <a:gd name="connsiteX32" fmla="*/ 52567 w 526297"/>
                <a:gd name="connsiteY32" fmla="*/ 114921 h 438150"/>
                <a:gd name="connsiteX33" fmla="*/ 54948 w 526297"/>
                <a:gd name="connsiteY33" fmla="*/ 67296 h 438150"/>
                <a:gd name="connsiteX34" fmla="*/ 121623 w 526297"/>
                <a:gd name="connsiteY34" fmla="*/ 621 h 438150"/>
                <a:gd name="connsiteX35" fmla="*/ 416898 w 526297"/>
                <a:gd name="connsiteY35" fmla="*/ 621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526297" h="438150">
                  <a:moveTo>
                    <a:pt x="483573" y="133971"/>
                  </a:moveTo>
                  <a:cubicBezTo>
                    <a:pt x="507957" y="133971"/>
                    <a:pt x="527674" y="153688"/>
                    <a:pt x="527674" y="178072"/>
                  </a:cubicBezTo>
                  <a:cubicBezTo>
                    <a:pt x="527674" y="179215"/>
                    <a:pt x="527674" y="180358"/>
                    <a:pt x="527579" y="181501"/>
                  </a:cubicBezTo>
                  <a:lnTo>
                    <a:pt x="514244" y="355237"/>
                  </a:lnTo>
                  <a:cubicBezTo>
                    <a:pt x="513101" y="370096"/>
                    <a:pt x="500718" y="381621"/>
                    <a:pt x="485764" y="381621"/>
                  </a:cubicBezTo>
                  <a:lnTo>
                    <a:pt x="454998" y="381621"/>
                  </a:lnTo>
                  <a:lnTo>
                    <a:pt x="454998" y="438771"/>
                  </a:lnTo>
                  <a:lnTo>
                    <a:pt x="435948" y="438771"/>
                  </a:lnTo>
                  <a:lnTo>
                    <a:pt x="435948" y="381621"/>
                  </a:lnTo>
                  <a:lnTo>
                    <a:pt x="93048" y="381621"/>
                  </a:lnTo>
                  <a:lnTo>
                    <a:pt x="93048" y="438771"/>
                  </a:lnTo>
                  <a:lnTo>
                    <a:pt x="73998" y="438771"/>
                  </a:lnTo>
                  <a:lnTo>
                    <a:pt x="73998" y="381621"/>
                  </a:lnTo>
                  <a:lnTo>
                    <a:pt x="43328" y="381621"/>
                  </a:lnTo>
                  <a:cubicBezTo>
                    <a:pt x="28373" y="381621"/>
                    <a:pt x="15991" y="370096"/>
                    <a:pt x="14848" y="355237"/>
                  </a:cubicBezTo>
                  <a:lnTo>
                    <a:pt x="1513" y="181501"/>
                  </a:lnTo>
                  <a:cubicBezTo>
                    <a:pt x="-392" y="157212"/>
                    <a:pt x="17801" y="135971"/>
                    <a:pt x="42089" y="134162"/>
                  </a:cubicBezTo>
                  <a:cubicBezTo>
                    <a:pt x="43232" y="134066"/>
                    <a:pt x="44375" y="134066"/>
                    <a:pt x="45518" y="134066"/>
                  </a:cubicBezTo>
                  <a:cubicBezTo>
                    <a:pt x="73141" y="134066"/>
                    <a:pt x="96858" y="153688"/>
                    <a:pt x="101906" y="180834"/>
                  </a:cubicBezTo>
                  <a:lnTo>
                    <a:pt x="121623" y="286371"/>
                  </a:lnTo>
                  <a:lnTo>
                    <a:pt x="407373" y="286371"/>
                  </a:lnTo>
                  <a:lnTo>
                    <a:pt x="427185" y="180739"/>
                  </a:lnTo>
                  <a:cubicBezTo>
                    <a:pt x="432233" y="153592"/>
                    <a:pt x="455951" y="133971"/>
                    <a:pt x="483573" y="133971"/>
                  </a:cubicBezTo>
                  <a:close/>
                  <a:moveTo>
                    <a:pt x="416898" y="621"/>
                  </a:moveTo>
                  <a:cubicBezTo>
                    <a:pt x="453760" y="621"/>
                    <a:pt x="483573" y="30434"/>
                    <a:pt x="483573" y="67296"/>
                  </a:cubicBezTo>
                  <a:lnTo>
                    <a:pt x="483573" y="115397"/>
                  </a:lnTo>
                  <a:cubicBezTo>
                    <a:pt x="481192" y="115112"/>
                    <a:pt x="478811" y="114921"/>
                    <a:pt x="476429" y="114921"/>
                  </a:cubicBezTo>
                  <a:cubicBezTo>
                    <a:pt x="445473" y="114921"/>
                    <a:pt x="418803" y="136448"/>
                    <a:pt x="412040" y="166451"/>
                  </a:cubicBezTo>
                  <a:lnTo>
                    <a:pt x="411564" y="168737"/>
                  </a:lnTo>
                  <a:lnTo>
                    <a:pt x="393086" y="267321"/>
                  </a:lnTo>
                  <a:lnTo>
                    <a:pt x="135911" y="267321"/>
                  </a:lnTo>
                  <a:lnTo>
                    <a:pt x="117432" y="168737"/>
                  </a:lnTo>
                  <a:cubicBezTo>
                    <a:pt x="111622" y="137495"/>
                    <a:pt x="84285" y="114921"/>
                    <a:pt x="52567" y="114921"/>
                  </a:cubicBezTo>
                  <a:lnTo>
                    <a:pt x="54948" y="67296"/>
                  </a:lnTo>
                  <a:cubicBezTo>
                    <a:pt x="54948" y="30434"/>
                    <a:pt x="84761" y="621"/>
                    <a:pt x="121623" y="621"/>
                  </a:cubicBezTo>
                  <a:lnTo>
                    <a:pt x="416898" y="62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pSp>
        <p:nvGrpSpPr>
          <p:cNvPr id="7" name="îṡḻiḍê">
            <a:extLst>
              <a:ext uri="{FF2B5EF4-FFF2-40B4-BE49-F238E27FC236}">
                <a16:creationId xmlns:a16="http://schemas.microsoft.com/office/drawing/2014/main" id="{B014B5C7-1408-47F1-86AE-081E9F5E620C}"/>
              </a:ext>
            </a:extLst>
          </p:cNvPr>
          <p:cNvGrpSpPr/>
          <p:nvPr/>
        </p:nvGrpSpPr>
        <p:grpSpPr>
          <a:xfrm>
            <a:off x="6096000" y="4433973"/>
            <a:ext cx="4326036" cy="982568"/>
            <a:chOff x="6637418" y="4750844"/>
            <a:chExt cx="4326036" cy="982568"/>
          </a:xfrm>
        </p:grpSpPr>
        <p:sp>
          <p:nvSpPr>
            <p:cNvPr id="26" name="íṥḷïḑè">
              <a:extLst>
                <a:ext uri="{FF2B5EF4-FFF2-40B4-BE49-F238E27FC236}">
                  <a16:creationId xmlns:a16="http://schemas.microsoft.com/office/drawing/2014/main" id="{B2CADA0E-B9BD-4DE9-A354-B5F08C5C50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6571661" y="4816601"/>
              <a:ext cx="982568" cy="851054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ísľíḋè">
              <a:extLst>
                <a:ext uri="{FF2B5EF4-FFF2-40B4-BE49-F238E27FC236}">
                  <a16:creationId xmlns:a16="http://schemas.microsoft.com/office/drawing/2014/main" id="{59C8B8D6-D012-4BCC-A384-965D1BFDDD8A}"/>
                </a:ext>
              </a:extLst>
            </p:cNvPr>
            <p:cNvSpPr/>
            <p:nvPr/>
          </p:nvSpPr>
          <p:spPr>
            <a:xfrm>
              <a:off x="7819851" y="5272907"/>
              <a:ext cx="3143603" cy="294824"/>
            </a:xfrm>
            <a:prstGeom prst="rect">
              <a:avLst/>
            </a:prstGeom>
            <a:ln>
              <a:noFill/>
            </a:ln>
          </p:spPr>
          <p:txBody>
            <a:bodyPr wrap="square" lIns="91440" tIns="45720" rIns="91440" bIns="4572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/>
                <a:t>获得的</a:t>
              </a:r>
              <a:r>
                <a:rPr lang="en-US" altLang="zh-CN" sz="1200" dirty="0" err="1"/>
                <a:t>Etoken</a:t>
              </a:r>
              <a:r>
                <a:rPr lang="zh-CN" altLang="en-US" sz="1200" dirty="0"/>
                <a:t>可以去换取两个奖池的收益</a:t>
              </a:r>
            </a:p>
          </p:txBody>
        </p:sp>
        <p:sp>
          <p:nvSpPr>
            <p:cNvPr id="28" name="íśḻîďè">
              <a:extLst>
                <a:ext uri="{FF2B5EF4-FFF2-40B4-BE49-F238E27FC236}">
                  <a16:creationId xmlns:a16="http://schemas.microsoft.com/office/drawing/2014/main" id="{E02AD17B-202F-4D6F-9BEC-437E1DCD0451}"/>
                </a:ext>
              </a:extLst>
            </p:cNvPr>
            <p:cNvSpPr txBox="1"/>
            <p:nvPr/>
          </p:nvSpPr>
          <p:spPr>
            <a:xfrm>
              <a:off x="7819851" y="4903574"/>
              <a:ext cx="3143603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zh-CN" altLang="en-US" sz="1600" b="1" dirty="0"/>
                <a:t>收益获取</a:t>
              </a:r>
            </a:p>
          </p:txBody>
        </p:sp>
        <p:sp>
          <p:nvSpPr>
            <p:cNvPr id="32" name="iṧļïdè">
              <a:extLst>
                <a:ext uri="{FF2B5EF4-FFF2-40B4-BE49-F238E27FC236}">
                  <a16:creationId xmlns:a16="http://schemas.microsoft.com/office/drawing/2014/main" id="{E7A102E2-593F-476D-AE78-55F56BCB0872}"/>
                </a:ext>
              </a:extLst>
            </p:cNvPr>
            <p:cNvSpPr/>
            <p:nvPr/>
          </p:nvSpPr>
          <p:spPr>
            <a:xfrm>
              <a:off x="6802587" y="5106339"/>
              <a:ext cx="360385" cy="286973"/>
            </a:xfrm>
            <a:custGeom>
              <a:avLst/>
              <a:gdLst>
                <a:gd name="connsiteX0" fmla="*/ 486767 w 514350"/>
                <a:gd name="connsiteY0" fmla="*/ 621 h 409575"/>
                <a:gd name="connsiteX1" fmla="*/ 515342 w 514350"/>
                <a:gd name="connsiteY1" fmla="*/ 29196 h 409575"/>
                <a:gd name="connsiteX2" fmla="*/ 515342 w 514350"/>
                <a:gd name="connsiteY2" fmla="*/ 324471 h 409575"/>
                <a:gd name="connsiteX3" fmla="*/ 486767 w 514350"/>
                <a:gd name="connsiteY3" fmla="*/ 353046 h 409575"/>
                <a:gd name="connsiteX4" fmla="*/ 192159 w 514350"/>
                <a:gd name="connsiteY4" fmla="*/ 353046 h 409575"/>
                <a:gd name="connsiteX5" fmla="*/ 115387 w 514350"/>
                <a:gd name="connsiteY5" fmla="*/ 410196 h 409575"/>
                <a:gd name="connsiteX6" fmla="*/ 115387 w 514350"/>
                <a:gd name="connsiteY6" fmla="*/ 353046 h 409575"/>
                <a:gd name="connsiteX7" fmla="*/ 29567 w 514350"/>
                <a:gd name="connsiteY7" fmla="*/ 353046 h 409575"/>
                <a:gd name="connsiteX8" fmla="*/ 992 w 514350"/>
                <a:gd name="connsiteY8" fmla="*/ 324471 h 409575"/>
                <a:gd name="connsiteX9" fmla="*/ 992 w 514350"/>
                <a:gd name="connsiteY9" fmla="*/ 29196 h 409575"/>
                <a:gd name="connsiteX10" fmla="*/ 29567 w 514350"/>
                <a:gd name="connsiteY10" fmla="*/ 621 h 409575"/>
                <a:gd name="connsiteX11" fmla="*/ 486767 w 514350"/>
                <a:gd name="connsiteY11" fmla="*/ 621 h 409575"/>
                <a:gd name="connsiteX12" fmla="*/ 124817 w 514350"/>
                <a:gd name="connsiteY12" fmla="*/ 143496 h 409575"/>
                <a:gd name="connsiteX13" fmla="*/ 91480 w 514350"/>
                <a:gd name="connsiteY13" fmla="*/ 176834 h 409575"/>
                <a:gd name="connsiteX14" fmla="*/ 124817 w 514350"/>
                <a:gd name="connsiteY14" fmla="*/ 210171 h 409575"/>
                <a:gd name="connsiteX15" fmla="*/ 158155 w 514350"/>
                <a:gd name="connsiteY15" fmla="*/ 176834 h 409575"/>
                <a:gd name="connsiteX16" fmla="*/ 124817 w 514350"/>
                <a:gd name="connsiteY16" fmla="*/ 143496 h 409575"/>
                <a:gd name="connsiteX17" fmla="*/ 258167 w 514350"/>
                <a:gd name="connsiteY17" fmla="*/ 143496 h 409575"/>
                <a:gd name="connsiteX18" fmla="*/ 224830 w 514350"/>
                <a:gd name="connsiteY18" fmla="*/ 176834 h 409575"/>
                <a:gd name="connsiteX19" fmla="*/ 258167 w 514350"/>
                <a:gd name="connsiteY19" fmla="*/ 210171 h 409575"/>
                <a:gd name="connsiteX20" fmla="*/ 291505 w 514350"/>
                <a:gd name="connsiteY20" fmla="*/ 176834 h 409575"/>
                <a:gd name="connsiteX21" fmla="*/ 258167 w 514350"/>
                <a:gd name="connsiteY21" fmla="*/ 143496 h 409575"/>
                <a:gd name="connsiteX22" fmla="*/ 391517 w 514350"/>
                <a:gd name="connsiteY22" fmla="*/ 143496 h 409575"/>
                <a:gd name="connsiteX23" fmla="*/ 358180 w 514350"/>
                <a:gd name="connsiteY23" fmla="*/ 176834 h 409575"/>
                <a:gd name="connsiteX24" fmla="*/ 391517 w 514350"/>
                <a:gd name="connsiteY24" fmla="*/ 210171 h 409575"/>
                <a:gd name="connsiteX25" fmla="*/ 424855 w 514350"/>
                <a:gd name="connsiteY25" fmla="*/ 176834 h 409575"/>
                <a:gd name="connsiteX26" fmla="*/ 391517 w 514350"/>
                <a:gd name="connsiteY26" fmla="*/ 143496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4350" h="409575">
                  <a:moveTo>
                    <a:pt x="486767" y="621"/>
                  </a:moveTo>
                  <a:cubicBezTo>
                    <a:pt x="502579" y="621"/>
                    <a:pt x="515342" y="13385"/>
                    <a:pt x="515342" y="29196"/>
                  </a:cubicBezTo>
                  <a:lnTo>
                    <a:pt x="515342" y="324471"/>
                  </a:lnTo>
                  <a:cubicBezTo>
                    <a:pt x="515342" y="340282"/>
                    <a:pt x="502579" y="353046"/>
                    <a:pt x="486767" y="353046"/>
                  </a:cubicBezTo>
                  <a:lnTo>
                    <a:pt x="192159" y="353046"/>
                  </a:lnTo>
                  <a:lnTo>
                    <a:pt x="115387" y="410196"/>
                  </a:lnTo>
                  <a:lnTo>
                    <a:pt x="115387" y="353046"/>
                  </a:lnTo>
                  <a:lnTo>
                    <a:pt x="29567" y="353046"/>
                  </a:lnTo>
                  <a:cubicBezTo>
                    <a:pt x="13755" y="353046"/>
                    <a:pt x="992" y="340282"/>
                    <a:pt x="992" y="324471"/>
                  </a:cubicBezTo>
                  <a:lnTo>
                    <a:pt x="992" y="29196"/>
                  </a:lnTo>
                  <a:cubicBezTo>
                    <a:pt x="992" y="13385"/>
                    <a:pt x="13755" y="621"/>
                    <a:pt x="29567" y="621"/>
                  </a:cubicBezTo>
                  <a:lnTo>
                    <a:pt x="486767" y="621"/>
                  </a:lnTo>
                  <a:close/>
                  <a:moveTo>
                    <a:pt x="124817" y="143496"/>
                  </a:moveTo>
                  <a:cubicBezTo>
                    <a:pt x="106434" y="143496"/>
                    <a:pt x="91480" y="158450"/>
                    <a:pt x="91480" y="176834"/>
                  </a:cubicBezTo>
                  <a:cubicBezTo>
                    <a:pt x="91480" y="195217"/>
                    <a:pt x="106434" y="210171"/>
                    <a:pt x="124817" y="210171"/>
                  </a:cubicBezTo>
                  <a:cubicBezTo>
                    <a:pt x="143200" y="210171"/>
                    <a:pt x="158155" y="195217"/>
                    <a:pt x="158155" y="176834"/>
                  </a:cubicBezTo>
                  <a:cubicBezTo>
                    <a:pt x="158155" y="158450"/>
                    <a:pt x="143200" y="143496"/>
                    <a:pt x="124817" y="143496"/>
                  </a:cubicBezTo>
                  <a:close/>
                  <a:moveTo>
                    <a:pt x="258167" y="143496"/>
                  </a:moveTo>
                  <a:cubicBezTo>
                    <a:pt x="239784" y="143496"/>
                    <a:pt x="224830" y="158450"/>
                    <a:pt x="224830" y="176834"/>
                  </a:cubicBezTo>
                  <a:cubicBezTo>
                    <a:pt x="224830" y="195217"/>
                    <a:pt x="239784" y="210171"/>
                    <a:pt x="258167" y="210171"/>
                  </a:cubicBezTo>
                  <a:cubicBezTo>
                    <a:pt x="276550" y="210171"/>
                    <a:pt x="291505" y="195217"/>
                    <a:pt x="291505" y="176834"/>
                  </a:cubicBezTo>
                  <a:cubicBezTo>
                    <a:pt x="291505" y="158450"/>
                    <a:pt x="276550" y="143496"/>
                    <a:pt x="258167" y="143496"/>
                  </a:cubicBezTo>
                  <a:close/>
                  <a:moveTo>
                    <a:pt x="391517" y="143496"/>
                  </a:moveTo>
                  <a:cubicBezTo>
                    <a:pt x="373134" y="143496"/>
                    <a:pt x="358180" y="158450"/>
                    <a:pt x="358180" y="176834"/>
                  </a:cubicBezTo>
                  <a:cubicBezTo>
                    <a:pt x="358180" y="195217"/>
                    <a:pt x="373134" y="210171"/>
                    <a:pt x="391517" y="210171"/>
                  </a:cubicBezTo>
                  <a:cubicBezTo>
                    <a:pt x="409900" y="210171"/>
                    <a:pt x="424855" y="195217"/>
                    <a:pt x="424855" y="176834"/>
                  </a:cubicBezTo>
                  <a:cubicBezTo>
                    <a:pt x="424855" y="158450"/>
                    <a:pt x="409900" y="143496"/>
                    <a:pt x="391517" y="1434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580522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ŝľiḓ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ŝḷíḑé">
            <a:extLst>
              <a:ext uri="{FF2B5EF4-FFF2-40B4-BE49-F238E27FC236}">
                <a16:creationId xmlns:a16="http://schemas.microsoft.com/office/drawing/2014/main" id="{D3C884DC-C58C-4D83-9157-478A0AECA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7103" y="2532606"/>
            <a:ext cx="5677105" cy="1133475"/>
          </a:xfrm>
        </p:spPr>
        <p:txBody>
          <a:bodyPr/>
          <a:lstStyle/>
          <a:p>
            <a:r>
              <a:rPr lang="zh-CN" altLang="en-US" dirty="0"/>
              <a:t>登录模块</a:t>
            </a:r>
          </a:p>
        </p:txBody>
      </p:sp>
      <p:sp>
        <p:nvSpPr>
          <p:cNvPr id="6" name="iSľïḑé">
            <a:extLst>
              <a:ext uri="{FF2B5EF4-FFF2-40B4-BE49-F238E27FC236}">
                <a16:creationId xmlns:a16="http://schemas.microsoft.com/office/drawing/2014/main" id="{1748D1BD-9822-4419-944F-4A7EC9020E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01009" y="2538394"/>
            <a:ext cx="1213794" cy="1200329"/>
          </a:xfrm>
        </p:spPr>
        <p:txBody>
          <a:bodyPr/>
          <a:lstStyle/>
          <a:p>
            <a:r>
              <a:rPr lang="en-US" altLang="zh-CN"/>
              <a:t>0</a:t>
            </a:r>
            <a:r>
              <a:rPr lang="en-US" altLang="zh-CN" sz="100"/>
              <a:t> </a:t>
            </a:r>
            <a:r>
              <a:rPr lang="en-US" altLang="zh-CN"/>
              <a:t>1</a:t>
            </a:r>
            <a:endParaRPr lang="en-GB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66D77CC-4E3D-4C09-8D29-C64239B432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9262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ŝļïḍ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î$1íḋè">
            <a:extLst>
              <a:ext uri="{FF2B5EF4-FFF2-40B4-BE49-F238E27FC236}">
                <a16:creationId xmlns:a16="http://schemas.microsoft.com/office/drawing/2014/main" id="{0541741D-3FC6-42BB-8231-FDCB1AC69866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895431" y="1928245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3392F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cxnSp>
        <p:nvCxnSpPr>
          <p:cNvPr id="5" name="iŝliďé">
            <a:extLst>
              <a:ext uri="{FF2B5EF4-FFF2-40B4-BE49-F238E27FC236}">
                <a16:creationId xmlns:a16="http://schemas.microsoft.com/office/drawing/2014/main" id="{F9C289B5-8CF6-497D-B3F5-7622D6C43854}"/>
              </a:ext>
            </a:extLst>
          </p:cNvPr>
          <p:cNvCxnSpPr>
            <a:cxnSpLocks/>
          </p:cNvCxnSpPr>
          <p:nvPr/>
        </p:nvCxnSpPr>
        <p:spPr>
          <a:xfrm>
            <a:off x="1121011" y="3468653"/>
            <a:ext cx="7039648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$ľïďè">
            <a:extLst>
              <a:ext uri="{FF2B5EF4-FFF2-40B4-BE49-F238E27FC236}">
                <a16:creationId xmlns:a16="http://schemas.microsoft.com/office/drawing/2014/main" id="{D3337D47-7CC7-4483-8D6B-1C8A5DB4D161}"/>
              </a:ext>
            </a:extLst>
          </p:cNvPr>
          <p:cNvSpPr txBox="1"/>
          <p:nvPr/>
        </p:nvSpPr>
        <p:spPr>
          <a:xfrm>
            <a:off x="883560" y="3827987"/>
            <a:ext cx="173191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链接钱包</a:t>
            </a:r>
            <a:endParaRPr lang="en-US" altLang="zh-CN" sz="1600" b="1" dirty="0"/>
          </a:p>
        </p:txBody>
      </p:sp>
      <p:sp>
        <p:nvSpPr>
          <p:cNvPr id="30" name="îṥḷíďé">
            <a:extLst>
              <a:ext uri="{FF2B5EF4-FFF2-40B4-BE49-F238E27FC236}">
                <a16:creationId xmlns:a16="http://schemas.microsoft.com/office/drawing/2014/main" id="{05FCB776-5122-4C12-94F7-A3219FA96294}"/>
              </a:ext>
            </a:extLst>
          </p:cNvPr>
          <p:cNvSpPr/>
          <p:nvPr/>
        </p:nvSpPr>
        <p:spPr bwMode="auto">
          <a:xfrm>
            <a:off x="1216003" y="2282735"/>
            <a:ext cx="322136" cy="328101"/>
          </a:xfrm>
          <a:custGeom>
            <a:avLst/>
            <a:gdLst>
              <a:gd name="connsiteX0" fmla="*/ 257175 w 514350"/>
              <a:gd name="connsiteY0" fmla="*/ 266700 h 523875"/>
              <a:gd name="connsiteX1" fmla="*/ 390525 w 514350"/>
              <a:gd name="connsiteY1" fmla="*/ 133350 h 523875"/>
              <a:gd name="connsiteX2" fmla="*/ 257175 w 514350"/>
              <a:gd name="connsiteY2" fmla="*/ 0 h 523875"/>
              <a:gd name="connsiteX3" fmla="*/ 123825 w 514350"/>
              <a:gd name="connsiteY3" fmla="*/ 133350 h 523875"/>
              <a:gd name="connsiteX4" fmla="*/ 257175 w 514350"/>
              <a:gd name="connsiteY4" fmla="*/ 266700 h 523875"/>
              <a:gd name="connsiteX5" fmla="*/ 438150 w 514350"/>
              <a:gd name="connsiteY5" fmla="*/ 333375 h 523875"/>
              <a:gd name="connsiteX6" fmla="*/ 76200 w 514350"/>
              <a:gd name="connsiteY6" fmla="*/ 333375 h 523875"/>
              <a:gd name="connsiteX7" fmla="*/ 0 w 514350"/>
              <a:gd name="connsiteY7" fmla="*/ 409575 h 523875"/>
              <a:gd name="connsiteX8" fmla="*/ 0 w 514350"/>
              <a:gd name="connsiteY8" fmla="*/ 523875 h 523875"/>
              <a:gd name="connsiteX9" fmla="*/ 514350 w 514350"/>
              <a:gd name="connsiteY9" fmla="*/ 523875 h 523875"/>
              <a:gd name="connsiteX10" fmla="*/ 514350 w 514350"/>
              <a:gd name="connsiteY10" fmla="*/ 409575 h 523875"/>
              <a:gd name="connsiteX11" fmla="*/ 438150 w 514350"/>
              <a:gd name="connsiteY11" fmla="*/ 333375 h 523875"/>
              <a:gd name="connsiteX12" fmla="*/ 447675 w 514350"/>
              <a:gd name="connsiteY12" fmla="*/ 457200 h 523875"/>
              <a:gd name="connsiteX13" fmla="*/ 333375 w 514350"/>
              <a:gd name="connsiteY13" fmla="*/ 457200 h 523875"/>
              <a:gd name="connsiteX14" fmla="*/ 333375 w 514350"/>
              <a:gd name="connsiteY14" fmla="*/ 438150 h 523875"/>
              <a:gd name="connsiteX15" fmla="*/ 447675 w 514350"/>
              <a:gd name="connsiteY15" fmla="*/ 438150 h 523875"/>
              <a:gd name="connsiteX16" fmla="*/ 447675 w 514350"/>
              <a:gd name="connsiteY16" fmla="*/ 45720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4350" h="523875">
                <a:moveTo>
                  <a:pt x="257175" y="266700"/>
                </a:moveTo>
                <a:cubicBezTo>
                  <a:pt x="330518" y="266700"/>
                  <a:pt x="390525" y="206693"/>
                  <a:pt x="390525" y="133350"/>
                </a:cubicBezTo>
                <a:cubicBezTo>
                  <a:pt x="390525" y="60008"/>
                  <a:pt x="330518" y="0"/>
                  <a:pt x="257175" y="0"/>
                </a:cubicBezTo>
                <a:cubicBezTo>
                  <a:pt x="183833" y="0"/>
                  <a:pt x="123825" y="60008"/>
                  <a:pt x="123825" y="133350"/>
                </a:cubicBezTo>
                <a:cubicBezTo>
                  <a:pt x="123825" y="206693"/>
                  <a:pt x="183833" y="266700"/>
                  <a:pt x="257175" y="266700"/>
                </a:cubicBezTo>
                <a:close/>
                <a:moveTo>
                  <a:pt x="438150" y="333375"/>
                </a:moveTo>
                <a:lnTo>
                  <a:pt x="76200" y="333375"/>
                </a:lnTo>
                <a:cubicBezTo>
                  <a:pt x="34290" y="333375"/>
                  <a:pt x="0" y="367665"/>
                  <a:pt x="0" y="409575"/>
                </a:cubicBezTo>
                <a:lnTo>
                  <a:pt x="0" y="523875"/>
                </a:lnTo>
                <a:lnTo>
                  <a:pt x="514350" y="523875"/>
                </a:lnTo>
                <a:lnTo>
                  <a:pt x="514350" y="409575"/>
                </a:lnTo>
                <a:cubicBezTo>
                  <a:pt x="514350" y="367665"/>
                  <a:pt x="480060" y="333375"/>
                  <a:pt x="438150" y="333375"/>
                </a:cubicBezTo>
                <a:close/>
                <a:moveTo>
                  <a:pt x="447675" y="457200"/>
                </a:moveTo>
                <a:lnTo>
                  <a:pt x="333375" y="457200"/>
                </a:lnTo>
                <a:lnTo>
                  <a:pt x="333375" y="438150"/>
                </a:lnTo>
                <a:lnTo>
                  <a:pt x="447675" y="438150"/>
                </a:lnTo>
                <a:lnTo>
                  <a:pt x="447675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GB"/>
          </a:p>
        </p:txBody>
      </p:sp>
      <p:sp>
        <p:nvSpPr>
          <p:cNvPr id="6" name="íšḻidê">
            <a:extLst>
              <a:ext uri="{FF2B5EF4-FFF2-40B4-BE49-F238E27FC236}">
                <a16:creationId xmlns:a16="http://schemas.microsoft.com/office/drawing/2014/main" id="{4122C3AA-D607-40CC-9B3F-F0A4DE0A920F}"/>
              </a:ext>
            </a:extLst>
          </p:cNvPr>
          <p:cNvSpPr/>
          <p:nvPr/>
        </p:nvSpPr>
        <p:spPr>
          <a:xfrm>
            <a:off x="974077" y="3375453"/>
            <a:ext cx="186400" cy="186400"/>
          </a:xfrm>
          <a:prstGeom prst="ellipse">
            <a:avLst/>
          </a:prstGeom>
          <a:solidFill>
            <a:srgbClr val="3392F4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1" name="îşļîḓé">
            <a:extLst>
              <a:ext uri="{FF2B5EF4-FFF2-40B4-BE49-F238E27FC236}">
                <a16:creationId xmlns:a16="http://schemas.microsoft.com/office/drawing/2014/main" id="{E3C33C4D-F7F6-41C5-BB78-53A9F2962BC2}"/>
              </a:ext>
            </a:extLst>
          </p:cNvPr>
          <p:cNvSpPr/>
          <p:nvPr/>
        </p:nvSpPr>
        <p:spPr>
          <a:xfrm>
            <a:off x="3337489" y="3375453"/>
            <a:ext cx="186400" cy="186400"/>
          </a:xfrm>
          <a:prstGeom prst="ellipse">
            <a:avLst/>
          </a:prstGeom>
          <a:solidFill>
            <a:srgbClr val="B4B4BB"/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34" name="îṥlíḑé">
            <a:extLst>
              <a:ext uri="{FF2B5EF4-FFF2-40B4-BE49-F238E27FC236}">
                <a16:creationId xmlns:a16="http://schemas.microsoft.com/office/drawing/2014/main" id="{EA0BB8CC-46FA-4FFD-8C1C-8CD00CAA3697}"/>
              </a:ext>
            </a:extLst>
          </p:cNvPr>
          <p:cNvSpPr/>
          <p:nvPr/>
        </p:nvSpPr>
        <p:spPr>
          <a:xfrm>
            <a:off x="5700901" y="3375453"/>
            <a:ext cx="186400" cy="186400"/>
          </a:xfrm>
          <a:prstGeom prst="ellipse">
            <a:avLst/>
          </a:prstGeom>
          <a:solidFill>
            <a:schemeClr val="bg1">
              <a:lumMod val="75000"/>
            </a:schemeClr>
          </a:solidFill>
          <a:ln w="12700" cap="rnd">
            <a:noFill/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 defTabSz="914354"/>
            <a:endParaRPr lang="zh-CN" altLang="en-US" sz="2000" b="1" dirty="0">
              <a:solidFill>
                <a:schemeClr val="bg1"/>
              </a:solidFill>
            </a:endParaRPr>
          </a:p>
        </p:txBody>
      </p:sp>
      <p:sp>
        <p:nvSpPr>
          <p:cNvPr id="54" name="iṣḷíḑe">
            <a:extLst>
              <a:ext uri="{FF2B5EF4-FFF2-40B4-BE49-F238E27FC236}">
                <a16:creationId xmlns:a16="http://schemas.microsoft.com/office/drawing/2014/main" id="{B8DBB037-9080-4C10-A88D-41581D2759CF}"/>
              </a:ext>
            </a:extLst>
          </p:cNvPr>
          <p:cNvSpPr txBox="1"/>
          <p:nvPr/>
        </p:nvSpPr>
        <p:spPr>
          <a:xfrm>
            <a:off x="3252110" y="3827987"/>
            <a:ext cx="173191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NFT</a:t>
            </a:r>
            <a:r>
              <a:rPr lang="zh-CN" altLang="en-US" sz="1600" b="1" dirty="0"/>
              <a:t>验证判断</a:t>
            </a:r>
            <a:endParaRPr lang="en-US" altLang="zh-CN" sz="1600" b="1" dirty="0"/>
          </a:p>
          <a:p>
            <a:endParaRPr lang="en-US" altLang="zh-CN" sz="1600" b="1" dirty="0"/>
          </a:p>
          <a:p>
            <a:r>
              <a:rPr lang="zh-CN" altLang="en-US" sz="1600" b="1" dirty="0"/>
              <a:t>检查用户地址里的</a:t>
            </a:r>
            <a:r>
              <a:rPr lang="en-US" altLang="zh-CN" sz="1600" b="1" dirty="0"/>
              <a:t>NFT</a:t>
            </a:r>
          </a:p>
          <a:p>
            <a:endParaRPr lang="en-US" altLang="zh-CN" sz="1600" b="1" dirty="0"/>
          </a:p>
          <a:p>
            <a:r>
              <a:rPr lang="zh-CN" altLang="en-US" sz="1200" b="1" dirty="0"/>
              <a:t>例如：用户没有任何</a:t>
            </a:r>
            <a:r>
              <a:rPr lang="en-US" altLang="zh-CN" sz="1200" b="1" dirty="0"/>
              <a:t>NFT</a:t>
            </a:r>
            <a:r>
              <a:rPr lang="zh-CN" altLang="en-US" sz="1200" b="1" dirty="0"/>
              <a:t>则需进行付费，用户已经获得初级勋章，则转入中级页面</a:t>
            </a:r>
            <a:endParaRPr lang="en-US" altLang="zh-CN" sz="1200" b="1" dirty="0"/>
          </a:p>
          <a:p>
            <a:r>
              <a:rPr lang="zh-CN" altLang="en-US" sz="1200" b="1" dirty="0"/>
              <a:t>与</a:t>
            </a:r>
            <a:r>
              <a:rPr lang="en-US" altLang="zh-CN" sz="1200" b="1" dirty="0" err="1"/>
              <a:t>Mingate</a:t>
            </a:r>
            <a:r>
              <a:rPr lang="en-US" altLang="zh-CN" sz="1200" b="1" dirty="0"/>
              <a:t>/unlock protocol</a:t>
            </a:r>
            <a:r>
              <a:rPr lang="zh-CN" altLang="en-US" sz="1200" b="1" dirty="0"/>
              <a:t>进行整合</a:t>
            </a:r>
            <a:endParaRPr lang="en-US" altLang="zh-CN" sz="1200" b="1" dirty="0"/>
          </a:p>
          <a:p>
            <a:endParaRPr lang="en-US" altLang="zh-CN" sz="1200" b="1" dirty="0"/>
          </a:p>
          <a:p>
            <a:endParaRPr lang="en-US" altLang="zh-CN" sz="1200" b="1" dirty="0"/>
          </a:p>
        </p:txBody>
      </p:sp>
      <p:sp>
        <p:nvSpPr>
          <p:cNvPr id="57" name="îṡľîdè">
            <a:extLst>
              <a:ext uri="{FF2B5EF4-FFF2-40B4-BE49-F238E27FC236}">
                <a16:creationId xmlns:a16="http://schemas.microsoft.com/office/drawing/2014/main" id="{DA36D7FF-3439-465A-8FA2-47C8860E9104}"/>
              </a:ext>
            </a:extLst>
          </p:cNvPr>
          <p:cNvSpPr txBox="1"/>
          <p:nvPr/>
        </p:nvSpPr>
        <p:spPr>
          <a:xfrm>
            <a:off x="5601610" y="3827987"/>
            <a:ext cx="173191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/>
              <a:t>跳转至答题页面</a:t>
            </a:r>
            <a:endParaRPr lang="en-US" altLang="zh-CN" sz="1600" b="1" dirty="0"/>
          </a:p>
        </p:txBody>
      </p:sp>
      <p:sp>
        <p:nvSpPr>
          <p:cNvPr id="3" name="ïṧļïḑe">
            <a:extLst>
              <a:ext uri="{FF2B5EF4-FFF2-40B4-BE49-F238E27FC236}">
                <a16:creationId xmlns:a16="http://schemas.microsoft.com/office/drawing/2014/main" id="{1FD49582-EE08-4BB8-BB23-555953FA9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</a:t>
            </a:r>
            <a:endParaRPr lang="en-GB" dirty="0"/>
          </a:p>
        </p:txBody>
      </p:sp>
      <p:sp>
        <p:nvSpPr>
          <p:cNvPr id="32" name="ï$ḻiďe">
            <a:extLst>
              <a:ext uri="{FF2B5EF4-FFF2-40B4-BE49-F238E27FC236}">
                <a16:creationId xmlns:a16="http://schemas.microsoft.com/office/drawing/2014/main" id="{487E9065-51E6-441A-9586-A085775DCB13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3258843" y="1928245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B4B4BB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B4B4BB"/>
              </a:solidFill>
            </a:endParaRPr>
          </a:p>
        </p:txBody>
      </p:sp>
      <p:sp>
        <p:nvSpPr>
          <p:cNvPr id="44" name="ïslíḍê">
            <a:extLst>
              <a:ext uri="{FF2B5EF4-FFF2-40B4-BE49-F238E27FC236}">
                <a16:creationId xmlns:a16="http://schemas.microsoft.com/office/drawing/2014/main" id="{8BDDA2FC-A0FB-4A0C-BE30-BDBCD19F70BD}"/>
              </a:ext>
            </a:extLst>
          </p:cNvPr>
          <p:cNvSpPr/>
          <p:nvPr/>
        </p:nvSpPr>
        <p:spPr bwMode="auto">
          <a:xfrm>
            <a:off x="3590823" y="2282735"/>
            <a:ext cx="299320" cy="328101"/>
          </a:xfrm>
          <a:custGeom>
            <a:avLst/>
            <a:gdLst>
              <a:gd name="connsiteX0" fmla="*/ 248770 w 495300"/>
              <a:gd name="connsiteY0" fmla="*/ 621 h 542925"/>
              <a:gd name="connsiteX1" fmla="*/ 496420 w 495300"/>
              <a:gd name="connsiteY1" fmla="*/ 248271 h 542925"/>
              <a:gd name="connsiteX2" fmla="*/ 323827 w 495300"/>
              <a:gd name="connsiteY2" fmla="*/ 484396 h 542925"/>
              <a:gd name="connsiteX3" fmla="*/ 346973 w 495300"/>
              <a:gd name="connsiteY3" fmla="*/ 524496 h 542925"/>
              <a:gd name="connsiteX4" fmla="*/ 420220 w 495300"/>
              <a:gd name="connsiteY4" fmla="*/ 524496 h 542925"/>
              <a:gd name="connsiteX5" fmla="*/ 420220 w 495300"/>
              <a:gd name="connsiteY5" fmla="*/ 543546 h 542925"/>
              <a:gd name="connsiteX6" fmla="*/ 77320 w 495300"/>
              <a:gd name="connsiteY6" fmla="*/ 543546 h 542925"/>
              <a:gd name="connsiteX7" fmla="*/ 77320 w 495300"/>
              <a:gd name="connsiteY7" fmla="*/ 524496 h 542925"/>
              <a:gd name="connsiteX8" fmla="*/ 150567 w 495300"/>
              <a:gd name="connsiteY8" fmla="*/ 524496 h 542925"/>
              <a:gd name="connsiteX9" fmla="*/ 173713 w 495300"/>
              <a:gd name="connsiteY9" fmla="*/ 484396 h 542925"/>
              <a:gd name="connsiteX10" fmla="*/ 1120 w 495300"/>
              <a:gd name="connsiteY10" fmla="*/ 248271 h 542925"/>
              <a:gd name="connsiteX11" fmla="*/ 248770 w 495300"/>
              <a:gd name="connsiteY11" fmla="*/ 621 h 542925"/>
              <a:gd name="connsiteX12" fmla="*/ 192763 w 495300"/>
              <a:gd name="connsiteY12" fmla="*/ 489539 h 542925"/>
              <a:gd name="connsiteX13" fmla="*/ 172570 w 495300"/>
              <a:gd name="connsiteY13" fmla="*/ 524496 h 542925"/>
              <a:gd name="connsiteX14" fmla="*/ 324970 w 495300"/>
              <a:gd name="connsiteY14" fmla="*/ 524496 h 542925"/>
              <a:gd name="connsiteX15" fmla="*/ 304777 w 495300"/>
              <a:gd name="connsiteY15" fmla="*/ 489539 h 542925"/>
              <a:gd name="connsiteX16" fmla="*/ 248770 w 495300"/>
              <a:gd name="connsiteY16" fmla="*/ 495921 h 542925"/>
              <a:gd name="connsiteX17" fmla="*/ 192763 w 495300"/>
              <a:gd name="connsiteY17" fmla="*/ 489539 h 542925"/>
              <a:gd name="connsiteX18" fmla="*/ 248770 w 495300"/>
              <a:gd name="connsiteY18" fmla="*/ 143496 h 542925"/>
              <a:gd name="connsiteX19" fmla="*/ 143995 w 495300"/>
              <a:gd name="connsiteY19" fmla="*/ 248271 h 542925"/>
              <a:gd name="connsiteX20" fmla="*/ 248770 w 495300"/>
              <a:gd name="connsiteY20" fmla="*/ 353046 h 542925"/>
              <a:gd name="connsiteX21" fmla="*/ 353545 w 495300"/>
              <a:gd name="connsiteY21" fmla="*/ 248271 h 542925"/>
              <a:gd name="connsiteX22" fmla="*/ 248770 w 495300"/>
              <a:gd name="connsiteY22" fmla="*/ 143496 h 542925"/>
              <a:gd name="connsiteX23" fmla="*/ 367833 w 495300"/>
              <a:gd name="connsiteY23" fmla="*/ 114921 h 542925"/>
              <a:gd name="connsiteX24" fmla="*/ 353545 w 495300"/>
              <a:gd name="connsiteY24" fmla="*/ 129209 h 542925"/>
              <a:gd name="connsiteX25" fmla="*/ 367833 w 495300"/>
              <a:gd name="connsiteY25" fmla="*/ 143496 h 542925"/>
              <a:gd name="connsiteX26" fmla="*/ 382120 w 495300"/>
              <a:gd name="connsiteY26" fmla="*/ 129209 h 542925"/>
              <a:gd name="connsiteX27" fmla="*/ 367833 w 495300"/>
              <a:gd name="connsiteY27" fmla="*/ 114921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8770" y="621"/>
                </a:moveTo>
                <a:cubicBezTo>
                  <a:pt x="385549" y="621"/>
                  <a:pt x="496420" y="111492"/>
                  <a:pt x="496420" y="248271"/>
                </a:cubicBezTo>
                <a:cubicBezTo>
                  <a:pt x="496420" y="358856"/>
                  <a:pt x="423935" y="452582"/>
                  <a:pt x="323827" y="484396"/>
                </a:cubicBezTo>
                <a:lnTo>
                  <a:pt x="346973" y="524496"/>
                </a:lnTo>
                <a:lnTo>
                  <a:pt x="420220" y="524496"/>
                </a:lnTo>
                <a:lnTo>
                  <a:pt x="420220" y="543546"/>
                </a:lnTo>
                <a:lnTo>
                  <a:pt x="77320" y="543546"/>
                </a:lnTo>
                <a:lnTo>
                  <a:pt x="77320" y="524496"/>
                </a:lnTo>
                <a:lnTo>
                  <a:pt x="150567" y="524496"/>
                </a:lnTo>
                <a:lnTo>
                  <a:pt x="173713" y="484396"/>
                </a:lnTo>
                <a:cubicBezTo>
                  <a:pt x="73605" y="452582"/>
                  <a:pt x="1120" y="358856"/>
                  <a:pt x="1120" y="248271"/>
                </a:cubicBezTo>
                <a:cubicBezTo>
                  <a:pt x="1120" y="111492"/>
                  <a:pt x="111991" y="621"/>
                  <a:pt x="248770" y="621"/>
                </a:cubicBezTo>
                <a:close/>
                <a:moveTo>
                  <a:pt x="192763" y="489539"/>
                </a:moveTo>
                <a:lnTo>
                  <a:pt x="172570" y="524496"/>
                </a:lnTo>
                <a:lnTo>
                  <a:pt x="324970" y="524496"/>
                </a:lnTo>
                <a:lnTo>
                  <a:pt x="304777" y="489539"/>
                </a:lnTo>
                <a:cubicBezTo>
                  <a:pt x="286775" y="493730"/>
                  <a:pt x="268010" y="495921"/>
                  <a:pt x="248770" y="495921"/>
                </a:cubicBezTo>
                <a:cubicBezTo>
                  <a:pt x="229530" y="495921"/>
                  <a:pt x="210765" y="493730"/>
                  <a:pt x="192763" y="489539"/>
                </a:cubicBezTo>
                <a:close/>
                <a:moveTo>
                  <a:pt x="248770" y="143496"/>
                </a:moveTo>
                <a:cubicBezTo>
                  <a:pt x="190858" y="143496"/>
                  <a:pt x="143995" y="190359"/>
                  <a:pt x="143995" y="248271"/>
                </a:cubicBezTo>
                <a:cubicBezTo>
                  <a:pt x="143995" y="306183"/>
                  <a:pt x="190858" y="353046"/>
                  <a:pt x="248770" y="353046"/>
                </a:cubicBezTo>
                <a:cubicBezTo>
                  <a:pt x="306682" y="353046"/>
                  <a:pt x="353545" y="306183"/>
                  <a:pt x="353545" y="248271"/>
                </a:cubicBezTo>
                <a:cubicBezTo>
                  <a:pt x="353545" y="190359"/>
                  <a:pt x="306682" y="143496"/>
                  <a:pt x="248770" y="143496"/>
                </a:cubicBezTo>
                <a:close/>
                <a:moveTo>
                  <a:pt x="367833" y="114921"/>
                </a:moveTo>
                <a:cubicBezTo>
                  <a:pt x="359927" y="114921"/>
                  <a:pt x="353545" y="121303"/>
                  <a:pt x="353545" y="129209"/>
                </a:cubicBezTo>
                <a:cubicBezTo>
                  <a:pt x="353545" y="137114"/>
                  <a:pt x="359927" y="143496"/>
                  <a:pt x="367833" y="143496"/>
                </a:cubicBezTo>
                <a:cubicBezTo>
                  <a:pt x="375738" y="143496"/>
                  <a:pt x="382120" y="137114"/>
                  <a:pt x="382120" y="129209"/>
                </a:cubicBezTo>
                <a:cubicBezTo>
                  <a:pt x="382120" y="121303"/>
                  <a:pt x="375738" y="114921"/>
                  <a:pt x="367833" y="1149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36" name="ísḷîḑè">
            <a:extLst>
              <a:ext uri="{FF2B5EF4-FFF2-40B4-BE49-F238E27FC236}">
                <a16:creationId xmlns:a16="http://schemas.microsoft.com/office/drawing/2014/main" id="{D36C22C8-80C8-433C-A5F6-C89024A724E9}"/>
              </a:ext>
            </a:extLst>
          </p:cNvPr>
          <p:cNvSpPr>
            <a:spLocks/>
          </p:cNvSpPr>
          <p:nvPr/>
        </p:nvSpPr>
        <p:spPr bwMode="auto">
          <a:xfrm rot="16200000" flipV="1">
            <a:off x="5622255" y="1928245"/>
            <a:ext cx="1175168" cy="1017876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îsļíḍe">
            <a:extLst>
              <a:ext uri="{FF2B5EF4-FFF2-40B4-BE49-F238E27FC236}">
                <a16:creationId xmlns:a16="http://schemas.microsoft.com/office/drawing/2014/main" id="{DC7FC176-5FF8-426F-8E71-9B3116FB52F5}"/>
              </a:ext>
            </a:extLst>
          </p:cNvPr>
          <p:cNvSpPr/>
          <p:nvPr/>
        </p:nvSpPr>
        <p:spPr bwMode="auto">
          <a:xfrm>
            <a:off x="5939844" y="2310211"/>
            <a:ext cx="328101" cy="273149"/>
          </a:xfrm>
          <a:custGeom>
            <a:avLst/>
            <a:gdLst>
              <a:gd name="connsiteX0" fmla="*/ 483573 w 526297"/>
              <a:gd name="connsiteY0" fmla="*/ 133971 h 438150"/>
              <a:gd name="connsiteX1" fmla="*/ 527674 w 526297"/>
              <a:gd name="connsiteY1" fmla="*/ 178072 h 438150"/>
              <a:gd name="connsiteX2" fmla="*/ 527579 w 526297"/>
              <a:gd name="connsiteY2" fmla="*/ 181501 h 438150"/>
              <a:gd name="connsiteX3" fmla="*/ 514244 w 526297"/>
              <a:gd name="connsiteY3" fmla="*/ 355237 h 438150"/>
              <a:gd name="connsiteX4" fmla="*/ 485764 w 526297"/>
              <a:gd name="connsiteY4" fmla="*/ 381621 h 438150"/>
              <a:gd name="connsiteX5" fmla="*/ 454998 w 526297"/>
              <a:gd name="connsiteY5" fmla="*/ 381621 h 438150"/>
              <a:gd name="connsiteX6" fmla="*/ 454998 w 526297"/>
              <a:gd name="connsiteY6" fmla="*/ 438771 h 438150"/>
              <a:gd name="connsiteX7" fmla="*/ 435948 w 526297"/>
              <a:gd name="connsiteY7" fmla="*/ 438771 h 438150"/>
              <a:gd name="connsiteX8" fmla="*/ 435948 w 526297"/>
              <a:gd name="connsiteY8" fmla="*/ 381621 h 438150"/>
              <a:gd name="connsiteX9" fmla="*/ 93048 w 526297"/>
              <a:gd name="connsiteY9" fmla="*/ 381621 h 438150"/>
              <a:gd name="connsiteX10" fmla="*/ 93048 w 526297"/>
              <a:gd name="connsiteY10" fmla="*/ 438771 h 438150"/>
              <a:gd name="connsiteX11" fmla="*/ 73998 w 526297"/>
              <a:gd name="connsiteY11" fmla="*/ 438771 h 438150"/>
              <a:gd name="connsiteX12" fmla="*/ 73998 w 526297"/>
              <a:gd name="connsiteY12" fmla="*/ 381621 h 438150"/>
              <a:gd name="connsiteX13" fmla="*/ 43328 w 526297"/>
              <a:gd name="connsiteY13" fmla="*/ 381621 h 438150"/>
              <a:gd name="connsiteX14" fmla="*/ 14848 w 526297"/>
              <a:gd name="connsiteY14" fmla="*/ 355237 h 438150"/>
              <a:gd name="connsiteX15" fmla="*/ 1513 w 526297"/>
              <a:gd name="connsiteY15" fmla="*/ 181501 h 438150"/>
              <a:gd name="connsiteX16" fmla="*/ 42089 w 526297"/>
              <a:gd name="connsiteY16" fmla="*/ 134162 h 438150"/>
              <a:gd name="connsiteX17" fmla="*/ 45518 w 526297"/>
              <a:gd name="connsiteY17" fmla="*/ 134066 h 438150"/>
              <a:gd name="connsiteX18" fmla="*/ 101906 w 526297"/>
              <a:gd name="connsiteY18" fmla="*/ 180834 h 438150"/>
              <a:gd name="connsiteX19" fmla="*/ 121623 w 526297"/>
              <a:gd name="connsiteY19" fmla="*/ 286371 h 438150"/>
              <a:gd name="connsiteX20" fmla="*/ 407373 w 526297"/>
              <a:gd name="connsiteY20" fmla="*/ 286371 h 438150"/>
              <a:gd name="connsiteX21" fmla="*/ 427185 w 526297"/>
              <a:gd name="connsiteY21" fmla="*/ 180739 h 438150"/>
              <a:gd name="connsiteX22" fmla="*/ 483573 w 526297"/>
              <a:gd name="connsiteY22" fmla="*/ 133971 h 438150"/>
              <a:gd name="connsiteX23" fmla="*/ 416898 w 526297"/>
              <a:gd name="connsiteY23" fmla="*/ 621 h 438150"/>
              <a:gd name="connsiteX24" fmla="*/ 483573 w 526297"/>
              <a:gd name="connsiteY24" fmla="*/ 67296 h 438150"/>
              <a:gd name="connsiteX25" fmla="*/ 483573 w 526297"/>
              <a:gd name="connsiteY25" fmla="*/ 115397 h 438150"/>
              <a:gd name="connsiteX26" fmla="*/ 476429 w 526297"/>
              <a:gd name="connsiteY26" fmla="*/ 114921 h 438150"/>
              <a:gd name="connsiteX27" fmla="*/ 412040 w 526297"/>
              <a:gd name="connsiteY27" fmla="*/ 166451 h 438150"/>
              <a:gd name="connsiteX28" fmla="*/ 411564 w 526297"/>
              <a:gd name="connsiteY28" fmla="*/ 168737 h 438150"/>
              <a:gd name="connsiteX29" fmla="*/ 393086 w 526297"/>
              <a:gd name="connsiteY29" fmla="*/ 267321 h 438150"/>
              <a:gd name="connsiteX30" fmla="*/ 135911 w 526297"/>
              <a:gd name="connsiteY30" fmla="*/ 267321 h 438150"/>
              <a:gd name="connsiteX31" fmla="*/ 117432 w 526297"/>
              <a:gd name="connsiteY31" fmla="*/ 168737 h 438150"/>
              <a:gd name="connsiteX32" fmla="*/ 52567 w 526297"/>
              <a:gd name="connsiteY32" fmla="*/ 114921 h 438150"/>
              <a:gd name="connsiteX33" fmla="*/ 54948 w 526297"/>
              <a:gd name="connsiteY33" fmla="*/ 67296 h 438150"/>
              <a:gd name="connsiteX34" fmla="*/ 121623 w 526297"/>
              <a:gd name="connsiteY34" fmla="*/ 621 h 438150"/>
              <a:gd name="connsiteX35" fmla="*/ 416898 w 526297"/>
              <a:gd name="connsiteY35" fmla="*/ 621 h 43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26297" h="438150">
                <a:moveTo>
                  <a:pt x="483573" y="133971"/>
                </a:moveTo>
                <a:cubicBezTo>
                  <a:pt x="507957" y="133971"/>
                  <a:pt x="527674" y="153688"/>
                  <a:pt x="527674" y="178072"/>
                </a:cubicBezTo>
                <a:cubicBezTo>
                  <a:pt x="527674" y="179215"/>
                  <a:pt x="527674" y="180358"/>
                  <a:pt x="527579" y="181501"/>
                </a:cubicBezTo>
                <a:lnTo>
                  <a:pt x="514244" y="355237"/>
                </a:lnTo>
                <a:cubicBezTo>
                  <a:pt x="513101" y="370096"/>
                  <a:pt x="500718" y="381621"/>
                  <a:pt x="485764" y="381621"/>
                </a:cubicBezTo>
                <a:lnTo>
                  <a:pt x="454998" y="381621"/>
                </a:lnTo>
                <a:lnTo>
                  <a:pt x="454998" y="438771"/>
                </a:lnTo>
                <a:lnTo>
                  <a:pt x="435948" y="438771"/>
                </a:lnTo>
                <a:lnTo>
                  <a:pt x="435948" y="381621"/>
                </a:lnTo>
                <a:lnTo>
                  <a:pt x="93048" y="381621"/>
                </a:lnTo>
                <a:lnTo>
                  <a:pt x="93048" y="438771"/>
                </a:lnTo>
                <a:lnTo>
                  <a:pt x="73998" y="438771"/>
                </a:lnTo>
                <a:lnTo>
                  <a:pt x="73998" y="381621"/>
                </a:lnTo>
                <a:lnTo>
                  <a:pt x="43328" y="381621"/>
                </a:lnTo>
                <a:cubicBezTo>
                  <a:pt x="28373" y="381621"/>
                  <a:pt x="15991" y="370096"/>
                  <a:pt x="14848" y="355237"/>
                </a:cubicBezTo>
                <a:lnTo>
                  <a:pt x="1513" y="181501"/>
                </a:lnTo>
                <a:cubicBezTo>
                  <a:pt x="-392" y="157212"/>
                  <a:pt x="17801" y="135971"/>
                  <a:pt x="42089" y="134162"/>
                </a:cubicBezTo>
                <a:cubicBezTo>
                  <a:pt x="43232" y="134066"/>
                  <a:pt x="44375" y="134066"/>
                  <a:pt x="45518" y="134066"/>
                </a:cubicBezTo>
                <a:cubicBezTo>
                  <a:pt x="73141" y="134066"/>
                  <a:pt x="96858" y="153688"/>
                  <a:pt x="101906" y="180834"/>
                </a:cubicBezTo>
                <a:lnTo>
                  <a:pt x="121623" y="286371"/>
                </a:lnTo>
                <a:lnTo>
                  <a:pt x="407373" y="286371"/>
                </a:lnTo>
                <a:lnTo>
                  <a:pt x="427185" y="180739"/>
                </a:lnTo>
                <a:cubicBezTo>
                  <a:pt x="432233" y="153592"/>
                  <a:pt x="455951" y="133971"/>
                  <a:pt x="483573" y="133971"/>
                </a:cubicBezTo>
                <a:close/>
                <a:moveTo>
                  <a:pt x="416898" y="621"/>
                </a:moveTo>
                <a:cubicBezTo>
                  <a:pt x="453760" y="621"/>
                  <a:pt x="483573" y="30434"/>
                  <a:pt x="483573" y="67296"/>
                </a:cubicBezTo>
                <a:lnTo>
                  <a:pt x="483573" y="115397"/>
                </a:lnTo>
                <a:cubicBezTo>
                  <a:pt x="481192" y="115112"/>
                  <a:pt x="478811" y="114921"/>
                  <a:pt x="476429" y="114921"/>
                </a:cubicBezTo>
                <a:cubicBezTo>
                  <a:pt x="445473" y="114921"/>
                  <a:pt x="418803" y="136448"/>
                  <a:pt x="412040" y="166451"/>
                </a:cubicBezTo>
                <a:lnTo>
                  <a:pt x="411564" y="168737"/>
                </a:lnTo>
                <a:lnTo>
                  <a:pt x="393086" y="267321"/>
                </a:lnTo>
                <a:lnTo>
                  <a:pt x="135911" y="267321"/>
                </a:lnTo>
                <a:lnTo>
                  <a:pt x="117432" y="168737"/>
                </a:lnTo>
                <a:cubicBezTo>
                  <a:pt x="111622" y="137495"/>
                  <a:pt x="84285" y="114921"/>
                  <a:pt x="52567" y="114921"/>
                </a:cubicBezTo>
                <a:lnTo>
                  <a:pt x="54948" y="67296"/>
                </a:lnTo>
                <a:cubicBezTo>
                  <a:pt x="54948" y="30434"/>
                  <a:pt x="84761" y="621"/>
                  <a:pt x="121623" y="621"/>
                </a:cubicBezTo>
                <a:lnTo>
                  <a:pt x="416898" y="6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3334551-C238-463A-9D15-2E085F47B410}"/>
              </a:ext>
            </a:extLst>
          </p:cNvPr>
          <p:cNvSpPr txBox="1"/>
          <p:nvPr/>
        </p:nvSpPr>
        <p:spPr>
          <a:xfrm>
            <a:off x="8863343" y="1639758"/>
            <a:ext cx="25793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V1</a:t>
            </a:r>
            <a:r>
              <a:rPr lang="zh-CN" altLang="en-US" dirty="0"/>
              <a:t>拥有特定</a:t>
            </a:r>
            <a:r>
              <a:rPr lang="en-US" altLang="zh-CN" dirty="0"/>
              <a:t>NFT</a:t>
            </a:r>
            <a:r>
              <a:rPr lang="zh-CN" altLang="en-US" dirty="0"/>
              <a:t>打开特定页面</a:t>
            </a:r>
            <a:r>
              <a:rPr lang="en-US" altLang="zh-CN" dirty="0"/>
              <a:t>/</a:t>
            </a:r>
            <a:r>
              <a:rPr lang="zh-CN" altLang="en-US" dirty="0"/>
              <a:t>解锁特定页面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V2,</a:t>
            </a:r>
            <a:r>
              <a:rPr lang="zh-CN" altLang="en-US" dirty="0"/>
              <a:t>拥有多种</a:t>
            </a:r>
            <a:r>
              <a:rPr lang="en-US" altLang="zh-CN" dirty="0"/>
              <a:t>NFT</a:t>
            </a:r>
            <a:r>
              <a:rPr lang="zh-CN" altLang="en-US" dirty="0"/>
              <a:t>打开特点页面</a:t>
            </a:r>
            <a:r>
              <a:rPr lang="en-US" altLang="zh-CN" dirty="0"/>
              <a:t>/</a:t>
            </a:r>
            <a:r>
              <a:rPr lang="zh-CN" altLang="en-US" dirty="0"/>
              <a:t>解锁特定页面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71895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ŝļïḍ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îŝlide">
            <a:extLst>
              <a:ext uri="{FF2B5EF4-FFF2-40B4-BE49-F238E27FC236}">
                <a16:creationId xmlns:a16="http://schemas.microsoft.com/office/drawing/2014/main" id="{8809FA67-F282-4648-A30D-FAF18D2AC7AE}"/>
              </a:ext>
            </a:extLst>
          </p:cNvPr>
          <p:cNvSpPr/>
          <p:nvPr/>
        </p:nvSpPr>
        <p:spPr>
          <a:xfrm>
            <a:off x="883560" y="952440"/>
            <a:ext cx="10412186" cy="584775"/>
          </a:xfrm>
          <a:prstGeom prst="rect">
            <a:avLst/>
          </a:prstGeom>
        </p:spPr>
        <p:txBody>
          <a:bodyPr anchor="b" anchorCtr="0">
            <a:spAutoFit/>
          </a:bodyPr>
          <a:lstStyle/>
          <a:p>
            <a:pPr algn="ctr">
              <a:buSzPct val="25000"/>
            </a:pPr>
            <a:r>
              <a:rPr lang="zh-CN" altLang="en-US" sz="3200" b="1" dirty="0"/>
              <a:t>不断</a:t>
            </a:r>
            <a:r>
              <a:rPr lang="zh-CN" altLang="en-US" sz="100" b="1" dirty="0"/>
              <a:t> </a:t>
            </a:r>
            <a:r>
              <a:rPr lang="zh-CN" altLang="en-US" sz="3200" b="1" dirty="0"/>
              <a:t>学习 成为更好的自己</a:t>
            </a:r>
          </a:p>
        </p:txBody>
      </p:sp>
      <p:sp>
        <p:nvSpPr>
          <p:cNvPr id="54" name="iṣḷíḑe">
            <a:extLst>
              <a:ext uri="{FF2B5EF4-FFF2-40B4-BE49-F238E27FC236}">
                <a16:creationId xmlns:a16="http://schemas.microsoft.com/office/drawing/2014/main" id="{B8DBB037-9080-4C10-A88D-41581D2759CF}"/>
              </a:ext>
            </a:extLst>
          </p:cNvPr>
          <p:cNvSpPr txBox="1"/>
          <p:nvPr/>
        </p:nvSpPr>
        <p:spPr>
          <a:xfrm>
            <a:off x="3252110" y="3827987"/>
            <a:ext cx="173191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1" dirty="0"/>
              <a:t>NFT</a:t>
            </a:r>
            <a:r>
              <a:rPr lang="zh-CN" altLang="en-US" sz="1600" b="1" dirty="0"/>
              <a:t>验证判断</a:t>
            </a:r>
            <a:endParaRPr lang="en-US" altLang="zh-CN" sz="1600" b="1" dirty="0"/>
          </a:p>
          <a:p>
            <a:endParaRPr lang="en-US" altLang="zh-CN" sz="1600" b="1" dirty="0"/>
          </a:p>
          <a:p>
            <a:r>
              <a:rPr lang="zh-CN" altLang="en-US" sz="1600" b="1" dirty="0"/>
              <a:t>检查用户地址里的</a:t>
            </a:r>
            <a:r>
              <a:rPr lang="en-US" altLang="zh-CN" sz="1600" b="1" dirty="0"/>
              <a:t>NFT</a:t>
            </a:r>
          </a:p>
          <a:p>
            <a:endParaRPr lang="en-US" altLang="zh-CN" sz="1600" b="1" dirty="0"/>
          </a:p>
          <a:p>
            <a:r>
              <a:rPr lang="zh-CN" altLang="en-US" sz="1200" b="1" dirty="0"/>
              <a:t>例如：用户没有任何</a:t>
            </a:r>
            <a:r>
              <a:rPr lang="en-US" altLang="zh-CN" sz="1200" b="1" dirty="0"/>
              <a:t>NFT</a:t>
            </a:r>
            <a:r>
              <a:rPr lang="zh-CN" altLang="en-US" sz="1200" b="1" dirty="0"/>
              <a:t>则需进行付费，用户已经获得初级勋章，则转入中级页面</a:t>
            </a:r>
            <a:endParaRPr lang="en-US" altLang="zh-CN" sz="1200" b="1" dirty="0"/>
          </a:p>
          <a:p>
            <a:r>
              <a:rPr lang="zh-CN" altLang="en-US" sz="1200" b="1" dirty="0"/>
              <a:t>与</a:t>
            </a:r>
            <a:r>
              <a:rPr lang="en-US" altLang="zh-CN" sz="1200" b="1" dirty="0" err="1"/>
              <a:t>Mingate</a:t>
            </a:r>
            <a:r>
              <a:rPr lang="en-US" altLang="zh-CN" sz="1200" b="1" dirty="0"/>
              <a:t>/unlock protocol</a:t>
            </a:r>
            <a:r>
              <a:rPr lang="zh-CN" altLang="en-US" sz="1200" b="1" dirty="0"/>
              <a:t>进行整合</a:t>
            </a:r>
            <a:endParaRPr lang="en-US" altLang="zh-CN" sz="1200" b="1" dirty="0"/>
          </a:p>
          <a:p>
            <a:endParaRPr lang="en-US" altLang="zh-CN" sz="1200" b="1" dirty="0"/>
          </a:p>
          <a:p>
            <a:endParaRPr lang="en-US" altLang="zh-CN" sz="1200" b="1" dirty="0"/>
          </a:p>
        </p:txBody>
      </p:sp>
      <p:sp>
        <p:nvSpPr>
          <p:cNvPr id="3" name="ïṧļïḑe">
            <a:extLst>
              <a:ext uri="{FF2B5EF4-FFF2-40B4-BE49-F238E27FC236}">
                <a16:creationId xmlns:a16="http://schemas.microsoft.com/office/drawing/2014/main" id="{1FD49582-EE08-4BB8-BB23-555953FA9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登录</a:t>
            </a:r>
            <a:endParaRPr lang="en-GB" dirty="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8B2F9D00-8C12-4BB5-A975-808CDD199E61}"/>
              </a:ext>
            </a:extLst>
          </p:cNvPr>
          <p:cNvGrpSpPr/>
          <p:nvPr/>
        </p:nvGrpSpPr>
        <p:grpSpPr>
          <a:xfrm>
            <a:off x="1742455" y="1558278"/>
            <a:ext cx="8567647" cy="5211404"/>
            <a:chOff x="1742455" y="1558278"/>
            <a:chExt cx="8567647" cy="5211404"/>
          </a:xfrm>
        </p:grpSpPr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8610E1AA-482C-4D8F-BAC1-D3C9F776C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42455" y="1558278"/>
              <a:ext cx="8567647" cy="5211404"/>
            </a:xfrm>
            <a:prstGeom prst="rect">
              <a:avLst/>
            </a:prstGeom>
          </p:spPr>
        </p:pic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467B78D-24E7-47CD-8CEC-A47E362C83F7}"/>
                </a:ext>
              </a:extLst>
            </p:cNvPr>
            <p:cNvSpPr/>
            <p:nvPr/>
          </p:nvSpPr>
          <p:spPr>
            <a:xfrm>
              <a:off x="1892174" y="1674891"/>
              <a:ext cx="1158844" cy="398353"/>
            </a:xfrm>
            <a:prstGeom prst="rect">
              <a:avLst/>
            </a:prstGeom>
            <a:solidFill>
              <a:srgbClr val="1717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53488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ŝľiḓ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ŝḷíḑé">
            <a:extLst>
              <a:ext uri="{FF2B5EF4-FFF2-40B4-BE49-F238E27FC236}">
                <a16:creationId xmlns:a16="http://schemas.microsoft.com/office/drawing/2014/main" id="{D3C884DC-C58C-4D83-9157-478A0AECA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7103" y="2532606"/>
            <a:ext cx="5677105" cy="1133475"/>
          </a:xfrm>
        </p:spPr>
        <p:txBody>
          <a:bodyPr/>
          <a:lstStyle/>
          <a:p>
            <a:r>
              <a:rPr lang="zh-CN" altLang="en-US" dirty="0"/>
              <a:t>验证模块</a:t>
            </a:r>
          </a:p>
        </p:txBody>
      </p:sp>
      <p:sp>
        <p:nvSpPr>
          <p:cNvPr id="6" name="iSľïḑé">
            <a:extLst>
              <a:ext uri="{FF2B5EF4-FFF2-40B4-BE49-F238E27FC236}">
                <a16:creationId xmlns:a16="http://schemas.microsoft.com/office/drawing/2014/main" id="{1748D1BD-9822-4419-944F-4A7EC9020E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01009" y="2538394"/>
            <a:ext cx="1213794" cy="1200329"/>
          </a:xfrm>
        </p:spPr>
        <p:txBody>
          <a:bodyPr/>
          <a:lstStyle/>
          <a:p>
            <a:r>
              <a:rPr lang="en-US" altLang="zh-CN" dirty="0"/>
              <a:t>0</a:t>
            </a:r>
            <a:r>
              <a:rPr lang="en-US" altLang="zh-CN" sz="100" dirty="0"/>
              <a:t> </a:t>
            </a:r>
            <a:r>
              <a:rPr lang="en-US" altLang="zh-CN" dirty="0"/>
              <a:t>2</a:t>
            </a:r>
            <a:endParaRPr lang="en-GB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66D77CC-4E3D-4C09-8D29-C64239B432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241113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#56142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10952;"/>
  <p:tag name="ISLIDE.ICON" val="#469322;#423034;#423032;#423031;"/>
  <p:tag name="ISLIDE.TEMPLATE" val="https://www.islide.cc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10952;"/>
  <p:tag name="ISLIDE.ICON" val="#469322;#423034;#423032;#423031;"/>
  <p:tag name="ISLIDE.TEMPLATE" val="https://www.islide.cc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16178;"/>
  <p:tag name="ISLIDE.TEMPLATE" val="https://www.islide.cc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10952;"/>
  <p:tag name="ISLIDE.ICON" val="#469322;#423034;#423032;#423031;"/>
  <p:tag name="ISLIDE.TEMPLATE" val="https://www.islide.cc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10952;"/>
  <p:tag name="ISLIDE.ICON" val="#469322;#423034;#423032;#423031;"/>
  <p:tag name="ISLIDE.TEMPLATE" val="https://www.islide.cc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10952;"/>
  <p:tag name="ISLIDE.ICON" val="#469322;#423034;#423032;#423031;"/>
  <p:tag name="ISLIDE.TEMPLATE" val="https://www.islide.cc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10964;"/>
  <p:tag name="ISLIDE.TEMPLATE" val="https://www.islide.cc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50153;"/>
  <p:tag name="ISLIDE.TEMPLATE" val="https://www.islide.cc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50153;"/>
  <p:tag name="ISLIDE.TEMPLATE" val="https://www.islide.cc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10960;"/>
  <p:tag name="ISLIDE.TEMPLATE" val="https://www.islide.cc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10970;"/>
  <p:tag name="ISLIDE.ICON" val="#423036;#423032;#469322;#423035;"/>
  <p:tag name="ISLIDE.TEMPLATE" val="https://www.islide.cc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10952;"/>
  <p:tag name="ISLIDE.ICON" val="#469322;#423034;#423032;#423031;"/>
  <p:tag name="ISLIDE.TEMPLATE" val="https://www.islide.cc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510952;"/>
  <p:tag name="ISLIDE.ICON" val="#469322;#423034;#423032;#423031;"/>
  <p:tag name="ISLIDE.TEMPLATE" val="https://www.islide.cc;"/>
</p:tagLst>
</file>

<file path=ppt/theme/theme1.xml><?xml version="1.0" encoding="utf-8"?>
<a:theme xmlns:a="http://schemas.openxmlformats.org/drawingml/2006/main" name="主题1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392F4"/>
      </a:accent1>
      <a:accent2>
        <a:srgbClr val="0C77E2"/>
      </a:accent2>
      <a:accent3>
        <a:srgbClr val="ECEFF2"/>
      </a:accent3>
      <a:accent4>
        <a:srgbClr val="F4F4F5"/>
      </a:accent4>
      <a:accent5>
        <a:srgbClr val="24415F"/>
      </a:accent5>
      <a:accent6>
        <a:srgbClr val="46607C"/>
      </a:accent6>
      <a:hlink>
        <a:srgbClr val="DC0726"/>
      </a:hlink>
      <a:folHlink>
        <a:srgbClr val="8B8B8B"/>
      </a:folHlink>
    </a:clrScheme>
    <a:fontScheme name="主题标准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1" id="{FADC06E5-F6FD-43B6-A7FC-2E0633EE67FF}" vid="{FAB90306-471B-4F28-9DEE-1D9FBB0A2625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3392F4"/>
    </a:accent1>
    <a:accent2>
      <a:srgbClr val="0C77E2"/>
    </a:accent2>
    <a:accent3>
      <a:srgbClr val="ECEFF2"/>
    </a:accent3>
    <a:accent4>
      <a:srgbClr val="F4F4F5"/>
    </a:accent4>
    <a:accent5>
      <a:srgbClr val="24415F"/>
    </a:accent5>
    <a:accent6>
      <a:srgbClr val="46607C"/>
    </a:accent6>
    <a:hlink>
      <a:srgbClr val="DC0726"/>
    </a:hlink>
    <a:folHlink>
      <a:srgbClr val="8B8B8B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3392F4"/>
    </a:accent1>
    <a:accent2>
      <a:srgbClr val="0C77E2"/>
    </a:accent2>
    <a:accent3>
      <a:srgbClr val="ECEFF2"/>
    </a:accent3>
    <a:accent4>
      <a:srgbClr val="F4F4F5"/>
    </a:accent4>
    <a:accent5>
      <a:srgbClr val="24415F"/>
    </a:accent5>
    <a:accent6>
      <a:srgbClr val="46607C"/>
    </a:accent6>
    <a:hlink>
      <a:srgbClr val="DC0726"/>
    </a:hlink>
    <a:folHlink>
      <a:srgbClr val="8B8B8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Mu</Template>
  <TotalTime>274</TotalTime>
  <Words>916</Words>
  <Application>Microsoft Macintosh PowerPoint</Application>
  <PresentationFormat>宽屏</PresentationFormat>
  <Paragraphs>301</Paragraphs>
  <Slides>18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等线</vt:lpstr>
      <vt:lpstr>SFMono-Regular</vt:lpstr>
      <vt:lpstr>Arial</vt:lpstr>
      <vt:lpstr>主题1</vt:lpstr>
      <vt:lpstr>AnkiMaster/ 知识问答协议</vt:lpstr>
      <vt:lpstr>团队介绍 AnkiMaster</vt:lpstr>
      <vt:lpstr>产品简介</vt:lpstr>
      <vt:lpstr>未 来规划</vt:lpstr>
      <vt:lpstr>产品介绍</vt:lpstr>
      <vt:lpstr>登录模块</vt:lpstr>
      <vt:lpstr>登录</vt:lpstr>
      <vt:lpstr>登录</vt:lpstr>
      <vt:lpstr>验证模块</vt:lpstr>
      <vt:lpstr>答题验证</vt:lpstr>
      <vt:lpstr>答题验证</vt:lpstr>
      <vt:lpstr>经济模型</vt:lpstr>
      <vt:lpstr>Etoken</vt:lpstr>
      <vt:lpstr>计数代币：eToken</vt:lpstr>
      <vt:lpstr>收益池：pool2</vt:lpstr>
      <vt:lpstr>NFT</vt:lpstr>
      <vt:lpstr>未 来方向</vt:lpstr>
      <vt:lpstr>PowerPoint 演示文稿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iSlide PowerPoint  Standard Template</dc:title>
  <dc:creator>Mu</dc:creator>
  <cp:lastModifiedBy>李 孔依玄</cp:lastModifiedBy>
  <cp:revision>23</cp:revision>
  <cp:lastPrinted>2021-03-11T16:00:00Z</cp:lastPrinted>
  <dcterms:created xsi:type="dcterms:W3CDTF">2021-03-11T16:00:00Z</dcterms:created>
  <dcterms:modified xsi:type="dcterms:W3CDTF">2021-05-16T03:31:14Z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EMPLATE">
    <vt:lpwstr>3892ee0d-9370-4a4f-9675-2f667d99649e</vt:lpwstr>
  </property>
</Properties>
</file>

<file path=docProps/thumbnail.jpeg>
</file>